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19069" r:id="rId2"/>
    <p:sldId id="257" r:id="rId3"/>
    <p:sldId id="258" r:id="rId4"/>
    <p:sldId id="260" r:id="rId5"/>
    <p:sldId id="261" r:id="rId6"/>
    <p:sldId id="262" r:id="rId7"/>
    <p:sldId id="263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71" d="100"/>
          <a:sy n="71" d="100"/>
        </p:scale>
        <p:origin x="1694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27440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04187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40569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56380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2025-10-05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2025-10-05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2025-10-05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2025-10-05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2025-10-05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2025-10-05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2025-10-05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2025-10-05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2025-10-05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2025-10-05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2025-10-05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2025-10-05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79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요한복음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15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장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79020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나는 포도나무요 너희는 가지라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그가 내 안에</a:t>
            </a:r>
            <a: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, </a:t>
            </a: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그 안에 거하면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사람이 열매를 많이 맺나니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나를 떠나서는 너희가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아무 것도 할 수 없음이라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C6C0A121-7F20-E1B3-A2E4-A43C649A6FB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요한복음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사람이 내 안에 거하지 아니하면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가지처럼 밖에 버려져 마르나니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사람들이 그것을 모아다가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불에 던져 사르느니라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AEEE112-BDE0-EAAE-FC42-7E67DF28EA8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요한복음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너희가 내 안에 거하고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말이 너희 안에 거하면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무엇이든지 원하는 대로 구하라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그리하면 이루리라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140CF6E-4BD5-4833-5969-07B9182A1A2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요한복음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0836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너희가 열매를 많이 맺으면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아버지께서 영광을 받으실 것이요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너희는 내 제자가 되리라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8B54232-226F-AF19-5410-EDB15ED8920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요한복음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76173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아버지께서 나를 사랑하신 것 같이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나도 너희를 사랑하였으니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사랑 안에 거하라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7647AC7-DF49-E950-98B7-29CF3C2C78B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요한복음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65132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아버지의 계명을 지켜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사랑 안에 거하는 것 같이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너희도 내 계명을 지키면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사랑 안에 거하리라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728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이것을 너희에게 이름은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기쁨이 너희 안에 있어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 기쁨을 충만하게 하려 함이라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173</Words>
  <Application>Microsoft Office PowerPoint</Application>
  <PresentationFormat>On-screen Show (4:3)</PresentationFormat>
  <Paragraphs>45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돋움</vt:lpstr>
      <vt:lpstr>굴림</vt:lpstr>
      <vt:lpstr>한컴바탕</vt:lpstr>
      <vt:lpstr>맑은 고딕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5</cp:revision>
  <dcterms:created xsi:type="dcterms:W3CDTF">2017-01-08T15:11:26Z</dcterms:created>
  <dcterms:modified xsi:type="dcterms:W3CDTF">2025-10-05T13:56:20Z</dcterms:modified>
</cp:coreProperties>
</file>