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4085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8293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3532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이 보배를 질그릇에 가졌으니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심히 큰 능력은 하나님께 있고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우리에게 있지 아니함을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알게 하려 함이라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사방으로 우겨쌈을 당하여도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싸이지 아니하며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답답한 일을 당하여도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낙심하지 아니하며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박해를 받아도 버린 바 되지 아니하며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거꾸러뜨림을 당하여도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망하지 아니하고</a:t>
            </a:r>
          </a:p>
        </p:txBody>
      </p:sp>
    </p:spTree>
    <p:extLst>
      <p:ext uri="{BB962C8B-B14F-4D97-AF65-F5344CB8AC3E}">
        <p14:creationId xmlns:p14="http://schemas.microsoft.com/office/powerpoint/2010/main" val="259514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항상 예수의 죽음을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몸에 짊어짐은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예수의 생명이 또한 우리 몸에 나타나게 하려 함이라</a:t>
            </a:r>
          </a:p>
        </p:txBody>
      </p:sp>
    </p:spTree>
    <p:extLst>
      <p:ext uri="{BB962C8B-B14F-4D97-AF65-F5344CB8AC3E}">
        <p14:creationId xmlns:p14="http://schemas.microsoft.com/office/powerpoint/2010/main" val="3249864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살아 있는 자가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항상 예수를 위하여 죽음에 넘겨짐은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예수의 생명이 또한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죽을 육체에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나타나게 하려 함이라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72230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79</Words>
  <Application>Microsoft Office PowerPoint</Application>
  <PresentationFormat>On-screen Show (4:3)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2017-01-22T20:11:56Z</dcterms:modified>
</cp:coreProperties>
</file>