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8669" r:id="rId2"/>
    <p:sldId id="257" r:id="rId3"/>
    <p:sldId id="258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41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7067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2023-08-13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81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에베소서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주 안에서 갇힌 내가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너희를 권하노니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너희가 부르심을 받은 일에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합당하게 행하여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7AD5A71-9B7E-1C17-445D-FBF99503DA1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에베소서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겸손과 온유로 하고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오래 참음으로 사랑 가운데서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서로 용납하고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평안의 매는 줄로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성령이 하나 되게 하신 것을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힘써 지키라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312530A-3AF2-DCC3-488B-170B304BA04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에베소서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몸이 하나요 성령도 한 분이시니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이와 같이 너희가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부르심의 한 소망 안에서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부르심을 받았느니라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27455D0-F010-EF15-69E7-7309A72C990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에베소서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6486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주도 한 분이시요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믿음도 하나요 세례도 하나요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하나님도 한 분이시니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곧 만유의 아버지시라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1F6BF41-1865-7A90-EC12-BFBF4A61CE5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에베소서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69962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만유 위에 계시고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만유를 통일하시고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만유 가운데 계시도다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8EC5C6B-E353-FFF3-6DD2-C1099B82EAA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에베소서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128</Words>
  <Application>Microsoft Office PowerPoint</Application>
  <PresentationFormat>On-screen Show (4:3)</PresentationFormat>
  <Paragraphs>38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2023-08-13T13:34:11Z</dcterms:modified>
</cp:coreProperties>
</file>