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-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3591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0969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806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믿음은 바라는 것들의 실상이요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보이지 않는 것들의 증거니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선진들이 이로써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증거를 얻었느니라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믿음으로 모든 세계가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말씀으로 지어진 줄을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아나니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보이는 것은 나타난 것으로 말미암아 된 것이 아니니라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믿음으로 아벨은 가인보다 더 나은 제사를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하나님께 드림으로 의로운 자라 하시는 증거를 얻었으니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그 예물에 대하여 증언하심이라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죽었으나 그 믿음으로써 지금도 말하느니라</a:t>
            </a:r>
          </a:p>
        </p:txBody>
      </p:sp>
    </p:spTree>
    <p:extLst>
      <p:ext uri="{BB962C8B-B14F-4D97-AF65-F5344CB8AC3E}">
        <p14:creationId xmlns:p14="http://schemas.microsoft.com/office/powerpoint/2010/main" val="248706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믿음으로 에녹은 죽음을 보지 않고 옮겨졌으니 하나님이 그를 옮기심으로 다시 보이지 아니하였느니라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옮겨지기 전에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하나님을 기쁘시게 하는 자라 하는 증거를 받았느니라</a:t>
            </a:r>
          </a:p>
        </p:txBody>
      </p:sp>
    </p:spTree>
    <p:extLst>
      <p:ext uri="{BB962C8B-B14F-4D97-AF65-F5344CB8AC3E}">
        <p14:creationId xmlns:p14="http://schemas.microsoft.com/office/powerpoint/2010/main" val="381847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믿음이 없이는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하나님을 기쁘시게 하지 못하나니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하나님께 나아가는 자는 반드시 그가 계신 것과 또한 그가 자기를 찾는 자들에게 상주시는 이심을 믿어야 할지니라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32739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106</Words>
  <Application>Microsoft Office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2017-01-22T20:30:06Z</dcterms:modified>
</cp:coreProperties>
</file>