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8937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91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0310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30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2023-03-19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요한일서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사랑하는 자들아 우리가 서로 사랑하자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사랑은 하나님께 속한 것이니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사랑하는 자마다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하나님으로부터 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하나님을 알고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사랑하지 아니하는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하나님을 알지 못하나니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하나님은 사랑이심이라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사랑이 우리에게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이렇게 나타난 바 되었으니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자기의 독생자를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세상에 보내심은 그로 말미암아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우리를 살리려 하심이라</a:t>
            </a:r>
          </a:p>
        </p:txBody>
      </p:sp>
    </p:spTree>
    <p:extLst>
      <p:ext uri="{BB962C8B-B14F-4D97-AF65-F5344CB8AC3E}">
        <p14:creationId xmlns:p14="http://schemas.microsoft.com/office/powerpoint/2010/main" val="334932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사랑은 여기 있으니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하나님을 사랑한 것이 아니요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우리를 사랑하사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죄를 속하기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화목 제물로 그 아들을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보내셨음이라</a:t>
            </a:r>
          </a:p>
        </p:txBody>
      </p:sp>
    </p:spTree>
    <p:extLst>
      <p:ext uri="{BB962C8B-B14F-4D97-AF65-F5344CB8AC3E}">
        <p14:creationId xmlns:p14="http://schemas.microsoft.com/office/powerpoint/2010/main" val="2609832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사랑하는 자들아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이같이 우리를 사랑하셨은즉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우리도 서로 사랑하는 것이 마땅하도다</a:t>
            </a:r>
          </a:p>
        </p:txBody>
      </p:sp>
    </p:spTree>
    <p:extLst>
      <p:ext uri="{BB962C8B-B14F-4D97-AF65-F5344CB8AC3E}">
        <p14:creationId xmlns:p14="http://schemas.microsoft.com/office/powerpoint/2010/main" val="3362703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어느 때나 하나님을 본 사람이 없으되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만일 우리가 서로 사랑하면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우리 안에 거하시고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사랑이 우리 안에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온전히 이루어지느니라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4665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111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2023-03-19T13:43:27Z</dcterms:modified>
</cp:coreProperties>
</file>