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8669" r:id="rId2"/>
    <p:sldId id="257" r:id="rId3"/>
    <p:sldId id="258" r:id="rId4"/>
    <p:sldId id="260" r:id="rId5"/>
    <p:sldId id="261" r:id="rId6"/>
    <p:sldId id="262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7" autoAdjust="0"/>
    <p:restoredTop sz="94660"/>
  </p:normalViewPr>
  <p:slideViewPr>
    <p:cSldViewPr snapToGrid="0">
      <p:cViewPr varScale="1">
        <p:scale>
          <a:sx n="69" d="100"/>
          <a:sy n="69" d="100"/>
        </p:scale>
        <p:origin x="702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92478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12253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74903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2025-02-02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88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세례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하늘에 계시는 주여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눈을 들어 주께 향하나이다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 우리 하나님을 바라보며 우리에게 은혜 베풀어 주시기를 기다리나이다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D6A5D2F3-BC60-EB9C-FE70-FBE50C778B3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세례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우리가 아직 죄인 되었을 때에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그리스도께서 우리를 위하여 죽으심으로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하나님께서 우리에 대한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자기의 사랑을 확증하셨느니라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F24F033C-976C-EC1E-26CF-CD316AA5F9EA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세례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그러면 이제 우리가 그의 피로 말미암아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의롭다 하심을 받았으니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더욱 그로 말미암아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진노하심에서 구원을 받을 것이니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6FCDBB5B-80A1-4C59-389B-A1654700D6F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세례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138593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이는 아버지의 영광으로 말미암아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그리스도를 죽은 자 가운데서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살리심과 같이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우리로 또한 새 생명 가운데서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행하게 하려 함이라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C660D02F-054D-D291-C642-D0CD918EE5FA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세례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863473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그러므로 너희가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그리스도 예수를 주로 받았으니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 안에서 행하되 그 안에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뿌리를 박으며 세움을 받아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  <a:sym typeface="Wingdings" panose="05000000000000000000" pitchFamily="2" charset="2"/>
              </a:rPr>
              <a:t></a:t>
            </a:r>
            <a:endParaRPr kumimoji="1" lang="ko-KR" altLang="en-US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2A517555-9552-6505-C0F9-3907E6E897D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세례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493587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3631763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교훈을 받은 대로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믿음에 굳게 서서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감사함을 넘치게 하라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B0AD59AB-EB6C-C0AF-27F8-D337EE5A6F53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세례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151</Words>
  <Application>Microsoft Office PowerPoint</Application>
  <PresentationFormat>On-screen Show (4:3)</PresentationFormat>
  <Paragraphs>42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4</cp:revision>
  <dcterms:created xsi:type="dcterms:W3CDTF">2017-01-08T15:11:26Z</dcterms:created>
  <dcterms:modified xsi:type="dcterms:W3CDTF">2025-02-02T14:22:17Z</dcterms:modified>
</cp:coreProperties>
</file>