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69" d="100"/>
          <a:sy n="69" d="100"/>
        </p:scale>
        <p:origin x="70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6372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38143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92488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2025-02-02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89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세례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무릇 그리스도 예수와 합하여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세례를 받은 우리는</a:t>
            </a:r>
            <a:endParaRPr kumimoji="1" lang="en-US" altLang="ko-KR" sz="38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그의 죽으심과 합하여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세례를 받은 줄을 알지 못하느냐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F0A91D5C-636B-2F5C-9F22-98C3E191A3B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그러므로 우리가 그의 죽으심과 합하여 세례를 받음으로 그와 함께 장사되었나니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아버지의 영광으로 말미암아 그리스도를 죽은 자 가운데서 살리심과 같이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124A390-5859-C39E-D4D8-CA43E94F952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우리로 또한 새 생명 가운데서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행하게 하려 함이라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만일 우리가 그의 죽으심과 같은 모양으로 연합한 자가 되었으면 또한 그의 부활과 같은 모양으로 연합한 자도 되리라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E22F172-36E0-2657-2E6F-1BD077306DB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996071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우리가 알거니와 우리의 옛 사람이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예수와 함께 십자가에 못 박힌 것은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죄의 몸이 죽어 다시는 우리가 죄에게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종 노릇 하지 아니하려 함이니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죽은 자가 죄에서 벗어나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의롭다 하심을 얻었음이라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81896EC0-688B-DCBB-D645-6BB76B1507E5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031888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만일 우리가 그리스도와 함께 죽었으면 또한 그와 함께 살 줄을 믿노니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이는 그리스도께서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죽은 자 가운데서 살아나셨으매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다시 죽지 아니하시고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8C794D6-31BD-CD6A-37C0-B553954F8DA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163456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사망이 다시 그를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주장하지 못할 줄을 앎이로다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EAE5702B-CF76-872B-0267-0FAA2A3CC8F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세례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178</Words>
  <Application>Microsoft Office PowerPoint</Application>
  <PresentationFormat>On-screen Show (4:3)</PresentationFormat>
  <Paragraphs>40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2025-02-02T14:22:13Z</dcterms:modified>
</cp:coreProperties>
</file>