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0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728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218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87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8184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세례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예수께서 대답하여 이르시되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진실로 진실로 네게 이르노니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사람이 거듭나지 아니하면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 나라를 볼 수 없느니라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F0BE503-C2B8-C300-22F3-2705454FF10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니고데모가 이르되 사람이 늙으면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어떻게 날 수 있사옵나이까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두 번째 모태에 들어갔다가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날 수 있사옵나이까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CA8224F-6CC3-A81B-6C8E-F3ADC71CCB5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예수께서 대답하시되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진실로 진실로 네게 이르노니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사람이 물과 성령으로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나지 아니하면 하나님의 나라에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들어갈 수 없느니라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A60627B-5F48-7988-8048-4C0C72EFD1D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60261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육으로 난 것은 육이요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영으로 난 것은 영이니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네게 거듭나야 하겠다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하는 말을 놀랍게 여기지 말라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7733356-17A7-DAD6-9AB1-538711E152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3507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무릇 그리스도 예수와 합하여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세례를 받은 우리는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죽으심과 합하여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세례를 받은 줄을 알지 못하느냐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53836C9-3CA2-2E00-C53E-16106673556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01267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우리가 그의 죽으심과 합하여 세레를 받음으로 그와 함께 장사되었나니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아버지의 영광으로 말미암아 그리스도를 죽은 자 가운데서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살리심과 같이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FD994F4-7FDF-E39D-BC9A-38E8E9D87F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90446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우리로 또한 새 생명 가운데서 행하게 하려 함이라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F500550-04DE-39F6-CC2C-E7D88D7872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174</Words>
  <Application>Microsoft Office PowerPoint</Application>
  <PresentationFormat>On-screen Show (4:3)</PresentationFormat>
  <Paragraphs>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2025-02-02T14:22:55Z</dcterms:modified>
</cp:coreProperties>
</file>