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8669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69" d="100"/>
          <a:sy n="69" d="100"/>
        </p:scale>
        <p:origin x="70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83785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14719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2294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91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성찬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예수께서 이르시되 나는 생명의 떡이니 내게 오는 자는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결코 주리지 아니할 터이요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믿는 자는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영원히 목마르지 아니하리라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8495108-7991-F2A6-BF02-2B9145B08A9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성찬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나는 하늘에서 내려온 살아 있는 떡이니 이 떡을 먹으면 영생하리라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줄 떡은 곧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세상의 생명을 위한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살이니라 하시니라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75F07C9-7E9F-3E61-B5E9-53EA11D911F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성찬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살을 먹고 내 피를 마시는 자는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영생을 가졌고 마지막 날에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그를 다시 살리리니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살은 참된 양식이요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피는 참된 음료로다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4A92552-AFC5-C14C-EBF3-32ACF6C428D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성찬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376296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살을 먹고 내 피를 마시는 자는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안에 거하고 나도 그의 안에 거하나니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살아 계신 아버지께서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보내시매 내가 아버지로 말미암아 사는 것 같이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먹는 그 사람도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나로 말미암아 살리라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5D39B1C-E423-81DD-7D44-4EFEDFF29C3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성찬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09354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새 계명을 너희에게 주노니 서로 사랑하라 내가 너희를 사랑한 것 같이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너희도 서로 사랑하라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너희가 서로 사랑하면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이로써 모든 사람이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너희가 내 제자인 줄 알리라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A6710FB-9402-BD3F-2CB1-97DA90027D7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성찬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374051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165</Words>
  <Application>Microsoft Office PowerPoint</Application>
  <PresentationFormat>On-screen Show (4:3)</PresentationFormat>
  <Paragraphs>39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2025-02-02T14:23:23Z</dcterms:modified>
</cp:coreProperties>
</file>