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1277" autoAdjust="0"/>
  </p:normalViewPr>
  <p:slideViewPr>
    <p:cSldViewPr snapToGrid="0">
      <p:cViewPr varScale="1">
        <p:scale>
          <a:sx n="93" d="100"/>
          <a:sy n="93" d="100"/>
        </p:scale>
        <p:origin x="23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9921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3837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5581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2024-01-07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새해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찬송하리로다 하나님 곧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주 예수 그리스도의 아버지께서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그리스도 안에서 하늘에 속한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신령한 복을 우리에게 주시되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770BF8D-6A96-4892-DD13-A43FE118DC7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창세 전에 그리스도 안에서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우리를 택하사 우리로 사랑 안에서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앞에 거룩하고 흠이 없게 하시려고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기쁘신 뜻대로 우리를 예정하사 예수 그리스도로 말미암아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자기의 아들들이 되게 하셨으니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77A2DA5-2DC9-6ECD-3949-68DC2644603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그가 사랑하시는 자 안에서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우리에게 거저 주시는 바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은혜의 영광을 찬송하게 하려는 것이라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우리는 그리스도 안에서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은혜의 풍성함을 따라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피로 말미암아 속량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죄 사함을 받았느니라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755752C-E9E7-54C5-FBDD-27180143509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50223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그가 모든 지혜와 총명을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우리에게 넘치게 하사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뜻의 비밀을 우리에게 알리신 것이요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하늘에 있는 것이나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땅에 있는 것이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 그리스도 안에서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통일되게 하려 하심이라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F31ACBC-692D-F8D9-0D67-E99CBB8454C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97417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일을 그의 뜻의 결정대로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일하시는 이의 계획을 따라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예정을 입어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안에서 기업이 되었으니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우리가 그리스도 안에서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전부터 바라던 그의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영광의 찬송이 되게 하려 하심이라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592EA41-4CFC-F074-D157-5CB71F97CB2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새해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06009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176</Words>
  <Application>Microsoft Office PowerPoint</Application>
  <PresentationFormat>On-screen Show (4:3)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2024-01-07T14:49:03Z</dcterms:modified>
</cp:coreProperties>
</file>