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0997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2886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4936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2373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838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7241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2024-08-25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가정주일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88569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사람의 방언과 천사의 말을 할지라도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사랑이 없으면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소리 나는 구리와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울리는 꽹과리가 되고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5B5808A-1D68-2C1C-3790-BDE7BC2511C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가정주일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예언하는 능력이 있어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비밀과 모든 지식을 알고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산을 옮길 만한 모든 믿음이 있을지라도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사랑이 없으면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아무 것도 아니요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C0C2053-69DB-7C82-8037-5CD3E7A3B6F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가정주일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내게 있는 모든 것으로 구제하고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내 몸을 불사르게 내줄지라도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사랑이 없으면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내게 아무 유익이 없느니라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8586933-9406-1DB2-B936-98B0AE18FE0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가정주일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03633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사랑은 오래 참고 사랑은 온유하며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시기하지 아니하며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사랑은 자랑하지 아니하며 교만하지 아니하며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C1E6002-38DE-71A5-46C0-E58F567F8AD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가정주일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2629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무례히 행하지 아니하며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자기의 유익을 구하지 아니하며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성내지 아니하며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악한 것을 생각하지 아니하며 불의를 기뻐하지 아니하며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5E9A81B-3E46-3343-E043-3BB98A34922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가정주일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6060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진리와 함께 기뻐하고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것을 참으며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것을 믿으며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것을 바라며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것을 견디느니라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95AE6C5-DAAC-0EC8-C6B9-33B50DDABE9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가정주일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1965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사랑은 언제까지나 떨어지지 아니하되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예언도 폐하고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방언도 그치고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지식도 폐하리라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BAA5198-FF00-1BC0-3D34-45DB2C8F912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가정주일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6754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그런즉 믿음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소망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사랑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 세 가지는 항상 있을 것인데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중의 제일은 사랑이라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D427956-29F2-EC12-76A6-9783AB104B0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가정주일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189</Words>
  <Application>Microsoft Office PowerPoint</Application>
  <PresentationFormat>On-screen Show (4:3)</PresentationFormat>
  <Paragraphs>55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2024-08-25T14:17:19Z</dcterms:modified>
</cp:coreProperties>
</file>