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1870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2334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891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488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8111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2024-05-12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어린이주일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자식들은 여호와의 기업이요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태의 열매는 그의 상급이로다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2FFC258-AA8D-4E88-5992-18EA79020E9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젊은 자의 자식은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장사의 수중의 화살 같으니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이것이 그의 화살 통에 가득한 자는 복되도다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2D18161-FA39-B850-F443-808D15DE166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이르시되 진실로 너희에게 이르노니 너희가 돌이켜 어린아이들과 같이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되지 아니하면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결단코 천국에 들어가지 못하리라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B006DD0-5D90-3B7B-3614-3BAE4DE1E0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119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누구든지 이 어린아이와 같이 자기를 낮추는 사람이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천국에서 큰 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A115B41-6683-9BC0-FBD4-BD9C13A5768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926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누구든지 내 이름으로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이런 어린 아이 하나를 영접하면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나를 영접함이니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55EFFBF-840D-E5E1-C588-8387919CF41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255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아비들아 너희 자녀를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노엽게 하지 말고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주의 교훈과 훈계로 양육하라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마땅히 행할 길을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아이에게 가르치라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CB097AF-37C9-4570-EFAC-F0253AA9781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923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늙어도 그것을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떠나지 아니하리라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BCF1085-0504-7DD3-691A-C5B60EDD3AD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어린이주일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141</Words>
  <Application>Microsoft Office PowerPoint</Application>
  <PresentationFormat>On-screen Show (4:3)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2024-05-12T13:34:33Z</dcterms:modified>
</cp:coreProperties>
</file>