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8669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86009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01354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918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82027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2254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2023-05-07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2023-05-07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2023-05-07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2023-05-07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2023-05-07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2023-05-07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2023-05-07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2023-05-07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2023-05-07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2023-05-07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2023-05-07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2023-05-07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97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청년주일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너는 청년의 때에 너의 창조주를 기억하라 곧 곤고한 날이 이르기 전에</a:t>
            </a:r>
            <a:endParaRPr kumimoji="1" lang="en-US" altLang="ko-KR" sz="3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나는 아무 낙이 없다고 할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해들이 가깝기 전에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해와 빛과 달과 별들이 어둡기 전에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비 뒤에 구름이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다시 일어나기 전에 그리하라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청년이여 네 어린 때를 즐거워하며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네 청년의 날들을 마음에 기뻐하여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마음에 원하는 길들과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네 눈이 보는 대로 행하라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그러나 하나님이 이 모든 일로 말미암아 너를 심판하실 줄 알라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0096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여호와를 경외하는 것이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지식의 근본이거늘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미련한 자는 지혜와 훈계를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멸시하느니라 </a:t>
            </a:r>
          </a:p>
        </p:txBody>
      </p:sp>
    </p:spTree>
    <p:extLst>
      <p:ext uri="{BB962C8B-B14F-4D97-AF65-F5344CB8AC3E}">
        <p14:creationId xmlns:p14="http://schemas.microsoft.com/office/powerpoint/2010/main" val="3517619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청년이 무엇으로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행실을 깨끗하게 하리이까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말씀만 지킬 따름이니이다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641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또한 너는 청년의 정욕을 피하고</a:t>
            </a:r>
            <a:endParaRPr kumimoji="1" lang="en-US" altLang="ko-KR" sz="3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주를 깨끗한 마음으로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부르는 자들과 함께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의와 믿음과 사랑과 화평을 따르라</a:t>
            </a:r>
          </a:p>
        </p:txBody>
      </p:sp>
    </p:spTree>
    <p:extLst>
      <p:ext uri="{BB962C8B-B14F-4D97-AF65-F5344CB8AC3E}">
        <p14:creationId xmlns:p14="http://schemas.microsoft.com/office/powerpoint/2010/main" val="4054799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권능의 날에 주의 백성이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거룩한 옷을 입고 즐거이 헌신하니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새벽 이슬 같은 주의 청년들이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주께 나오는도다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83707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131</Words>
  <Application>Microsoft Office PowerPoint</Application>
  <PresentationFormat>On-screen Show (4:3)</PresentationFormat>
  <Paragraphs>38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2023-05-07T13:43:24Z</dcterms:modified>
</cp:coreProperties>
</file>