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866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0034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328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98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어버이주일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부모를 공경하라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그리하면 네 하나님 여호와가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네게 준 땅에서 네 생명이 길리라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FAB77E2-5C7A-8E42-18B4-E42FC09E290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어버이주일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아들아 네 아비의 훈계를 들으며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어미의 법을 떠나지 말라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네 머리의 아름다운 관이요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목의 금 사슬이니라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19E605D-0F83-1B63-EF78-FD33DCC040E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어버이주일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너를 낳은 아비에게 청종하고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늙은 어미를 경히 여기지 말지니라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부모를 즐겁게 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너를 낳은 어미를 기쁘게 하라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8E1D372-EEBE-E48C-3422-BF65278165C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어버이주일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70196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자녀들아 주 안에서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 부모에게 순종하라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이것이 옳으니라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아버지와 어머니를 공경하라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이것은 약속이 있는 첫 계명이니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이로써 네가 잘되고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땅에서 장수하리라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71734F9-894D-B0A3-0601-BF61761EB47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어버이주일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2856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109</Words>
  <Application>Microsoft Office PowerPoint</Application>
  <PresentationFormat>On-screen Show (4:3)</PresentationFormat>
  <Paragraphs>31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2024-05-12T13:36:05Z</dcterms:modified>
</cp:coreProperties>
</file>