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5087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6728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9176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8296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2024-09-29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99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나라 사랑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온 땅은 여호와를 두려워하며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세상의 모든 거민들은 그를 경외할지어다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나라들의 계획을 폐하시며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민족들의 사상을 무효하게 하시도다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0803709-D1B5-3FE0-D6BA-C25FCC48FE1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여호와의 계획은 영원히 서고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생각은 대대에 이르리로다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여호와를 자기 하나님으로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삼은 나라 곧 하나님의 기업으로 선택된 백성은 복이 있도다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C18ADCF-BF3B-426F-4106-D0D7499154E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하늘에서 굽어보사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모든 인생을 살피심이여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곧 그가 거하시는 곳에서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세상의 모든 거민들을 굽어살피시는도다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D041F72-1FCE-5E2F-8788-2827FBC229C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49700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많은 군대로 구원 얻은 왕이 없으며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용사가 힘이 세어도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스스로 구원하지 못하는도다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6A36876-3772-9EDB-3EE9-1011E4C8441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19322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여호와는 그를 경외하는 자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곧 그의 인자하심을 바라는 자를 살피사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그들의 영혼을 사망에서 건지시며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굶주릴 때에 그들을 살리시는도다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A4ECBC1-BA13-9366-9F46-D30FB3C49EE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49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 영혼이 여호와를 바람이여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그는 우리의 도움과 방패 시로다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여호와여 우리가 주께 바라는 대로 주의 인자하심을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우리에게 베푸소서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154DD55-8FB8-AF0D-97D1-3F1149C36AF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27396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161</Words>
  <Application>Microsoft Office PowerPoint</Application>
  <PresentationFormat>On-screen Show (4:3)</PresentationFormat>
  <Paragraphs>39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2024-09-29T14:03:56Z</dcterms:modified>
</cp:coreProperties>
</file>