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11/3/2024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702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8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7533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756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2024-11-03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나라 사랑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여호와를 찬송하리니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높고 영화로우심이요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말과 그 탄 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바다에 던지셨음이로다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07CA6CE-E495-E90A-941C-12F1AE6F5EF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나의 힘이요 노래시며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구원이시로다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나의 하나님이시니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그를 찬송할 것이요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0D988E1-EFE5-4428-569F-C5B099B0A91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오른손이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권능으로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</a:t>
            </a: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영광을 나타내시니이다 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주의 오른손이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원수를 부수시니이다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F582DEE-B70A-645B-B6B2-2DA942CF43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44082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시온의 포로를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돌려 보내실 때에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우리는 꿈꾸는 것 같았도다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때에 우리 입에는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웃음이 가득하고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혀에는 찬양이 찼었도다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2830752-1C7E-135A-8BCC-F806EEF776B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35495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때에 뭇 나라 가운데에서 말하기를 여호와께서 그들을 위하여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일을 행하셨다 하였도다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우리를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큰 일을 행하셨으니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기쁘도다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D7262FC-1FB5-4162-FD74-EFD9EDA716E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7977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흑암에 행하던 백성이 큰 빛을 보고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사망의 그늘진 땅에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거주하던 자에게 빛이 비치도다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C1ED85B-8C86-67ED-6839-AEAD0E8530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28651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이 나라를 창성하게 하시며 나의 기업 이스라엘이여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복이 있을지어다 하실 것임이라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845C613-233F-9325-4BBE-D897AA1545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나라 사랑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179</Words>
  <Application>Microsoft Office PowerPoint</Application>
  <PresentationFormat>On-screen Show (4:3)</PresentationFormat>
  <Paragraphs>49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2024-11-03T14:27:05Z</dcterms:modified>
</cp:coreProperties>
</file>