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7" r:id="rId2"/>
    <p:sldId id="258" r:id="rId3"/>
    <p:sldId id="260" r:id="rId4"/>
    <p:sldId id="261" r:id="rId5"/>
    <p:sldId id="262" r:id="rId6"/>
    <p:sldId id="263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2/3/2017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6511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13448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68854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83911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비옵는 것은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 </a:t>
            </a: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세상에서 데려가시기를 위함이 아니요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다만 악에 빠지지 않게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보전하시기를 위함이니이다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세상에 속하지 아니함 같이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그들도 세상에 속하지 아</a:t>
            </a: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니</a:t>
            </a: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하였사옵나이다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그들을 진리로 거룩하게 하옵소서 아버지의 말씀은 진리니이다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아버지께서 나를 세상에 보내신 것 같이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나도 그들을 세상에 보내었고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591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또 그들을 위하여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나를 거룩하게 하오니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그들도 진리로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거룩함을 얻게 하려 함이니이다</a:t>
            </a:r>
          </a:p>
        </p:txBody>
      </p:sp>
    </p:spTree>
    <p:extLst>
      <p:ext uri="{BB962C8B-B14F-4D97-AF65-F5344CB8AC3E}">
        <p14:creationId xmlns:p14="http://schemas.microsoft.com/office/powerpoint/2010/main" val="4191796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아버지여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, </a:t>
            </a: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아버지께서 내 안에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,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아버지 안에 있는 것 같이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그들도 다 하나가 되어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 안에 있게 하사</a:t>
            </a:r>
          </a:p>
        </p:txBody>
      </p:sp>
    </p:spTree>
    <p:extLst>
      <p:ext uri="{BB962C8B-B14F-4D97-AF65-F5344CB8AC3E}">
        <p14:creationId xmlns:p14="http://schemas.microsoft.com/office/powerpoint/2010/main" val="440715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세상으로 아버지께서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나를 보내신 것을 믿게 하옵소서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내게 주신 영광을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그들에게 주었사오니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en-US" altLang="ko-KR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734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우리가 하나가 된 것 같이 그들도 하나가 되게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하려 함이니이다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116</Words>
  <Application>Microsoft Office PowerPoint</Application>
  <PresentationFormat>On-screen Show (4:3)</PresentationFormat>
  <Paragraphs>33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돋움</vt:lpstr>
      <vt:lpstr>굴림</vt:lpstr>
      <vt:lpstr>맑은 고딕</vt:lpstr>
      <vt:lpstr>Arial</vt:lpstr>
      <vt:lpstr>Calibri</vt:lpstr>
      <vt:lpstr>Wingdings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2</cp:revision>
  <dcterms:created xsi:type="dcterms:W3CDTF">2017-01-08T15:11:26Z</dcterms:created>
  <dcterms:modified xsi:type="dcterms:W3CDTF">2017-02-04T01:35:58Z</dcterms:modified>
</cp:coreProperties>
</file>