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618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9583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743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68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2023-11-12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90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감사절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8629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감사하라 그는 선하시며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인자하심이 영원함이로다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667465B-F05B-ED61-7955-65018F664C2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감사하고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이름을 불러 아뢰며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하는 일을 만민 중에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알게 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7F66DD8-FE37-78FD-D0B9-DBC02879C99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광야 사막 길에서 방황하며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거주할 성읍을 찾지 못하고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주리고 목이 말라 그들의 영혼이 그들 안에서 피곤하였도다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274CC1C-5802-154D-CC76-024F1114C59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26931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이에 그들이 근심 중에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부르짖으매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고통에서 건지시고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바른 길로 인도하사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거주할 성읍에 이르게 하셨도다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182BDF6-41CB-7CE0-8BF0-BD40C9F41E6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20128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인자하심과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인생에게 행하신 기적으로 말미암아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그를 찬송할지로다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사모하는 영혼에게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만족을 주시며 주린 영혼에게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좋은 것으로 채워주심이로다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E3C6707-93D4-07DA-91A0-ADC7FD03871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78783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119</Words>
  <Application>Microsoft Office PowerPoint</Application>
  <PresentationFormat>On-screen Show (4:3)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2023-11-12T15:36:10Z</dcterms:modified>
</cp:coreProperties>
</file>