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19205" r:id="rId2"/>
    <p:sldId id="257" r:id="rId3"/>
    <p:sldId id="258" r:id="rId4"/>
    <p:sldId id="260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11/19/2023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8618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31687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64535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7558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2023-11-19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2023-11-19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106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감사절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86298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할렐루야 우리 하나님을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찬양하는 일이 선함이여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찬송하는 일이 아름답고 마땅하도다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 예루살렘을 세우시며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이스라엘의 흩어진 자들을 모으시며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6EB245F3-E670-3B9D-46E1-06669D859206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감사절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상심한 자들을 고치시며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그들의 상처를 싸매시는도다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별들의 수효를 세시고 그것들을 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이름대로 부르시는도다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279E0F9-5988-F7DC-A030-ECFDDECADEB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감사절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 주는 위대하시며 능력이 많으시며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지혜가 무궁하시도다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겸손한 자들은 붙드시고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악인들은 땅에 엎드러뜨리시는도다 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FEF0673-7F19-F7D1-A641-2F767777912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감사절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695952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감사함으로 여호와께 노래하며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수금으로 하나님께 찬양할지어다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구름으로 하늘을 덮으시며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땅을 위하여 비를 준비하시며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산에 풀이 자라게 하시며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68B4460-2049-4454-6D2A-F64BB91FE52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감사절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480656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들짐승과 우는 까마귀 새끼에게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먹을 것을 주시는도다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여호와는 말의 힘이 세다 하여 기뻐하지 아니하시며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사람의 다리가 억세다 하여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기뻐하지 아니하시고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en-US" altLang="ko-KR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EBAC674-9213-93B7-316D-248D413B3CD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감사절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05444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3631763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여호와는 자기를 경외하는 자들과 그의 인자하심을 바라는 자들을 기뻐하시는도다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9F760C07-7F00-2FE6-ABC9-76612885A7E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106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감사절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154</Words>
  <Application>Microsoft Office PowerPoint</Application>
  <PresentationFormat>On-screen Show (4:3)</PresentationFormat>
  <Paragraphs>44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2023-11-19T15:49:07Z</dcterms:modified>
</cp:coreProperties>
</file>