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866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8535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1388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2024-10-06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2024-10-06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108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임직식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각 사람에게 그리스도의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선물의 분량대로 은혜를 주셨나니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어떤 사람은 사도로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어떤 사람은 선지자로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어떤 사람은 복음 전하는 자로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어떤 사람은 목사와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교사로 삼으셨으니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FB72DC4-771E-ED5D-DA3A-BFA0F651252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임직식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이는 성도를 온전하게 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봉사의 일을 하게 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그리스도의 몸을 세우려 하심이라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우리가 다 하나님의 아들을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믿는 것과 아는 일에 하나가 되어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A492111-5264-3E03-8417-90A81C419DD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임직식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온전한 사람을 이루어 그리스도의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장성한 분량이 충만한 데까지 이르리니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오직 사랑 안에서 참된 것을 하여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범사에 그에게까지 자랄지라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0144609-70DB-16B3-4082-49F2B7284D9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임직식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864371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그에게서 온 몸이 각 마디를 통하여 도움을 받음으로 연결되고 결합되어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각 지체의 분량대로 역사하여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몸을 자라게 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사랑 안에서 스스로 세우느니라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E11EE05-A946-B1F6-577F-9E0C0C15423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임직식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90610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130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2024-10-06T13:41:45Z</dcterms:modified>
</cp:coreProperties>
</file>