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257" r:id="rId2"/>
    <p:sldId id="258" r:id="rId3"/>
    <p:sldId id="260" r:id="rId4"/>
    <p:sldId id="261" r:id="rId5"/>
    <p:sldId id="262" r:id="rId6"/>
    <p:sldId id="263" r:id="rId7"/>
    <p:sldId id="259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7" autoAdjust="0"/>
    <p:restoredTop sz="94660"/>
  </p:normalViewPr>
  <p:slideViewPr>
    <p:cSldViewPr snapToGrid="0">
      <p:cViewPr varScale="1">
        <p:scale>
          <a:sx n="84" d="100"/>
          <a:sy n="84" d="100"/>
        </p:scale>
        <p:origin x="909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2/4/2017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247496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874382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81617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323752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8589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2017-02-04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2017-02-04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2017-02-04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2017-02-04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2017-02-04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2017-02-04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2017-02-04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2017-02-04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2017-02-04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2017-02-04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2017-02-04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2017-02-04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여호와의 집 우리 여호와의 성전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곧 우리 하나님의 성전 뜰에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서 있는 너희여 여호와를 찬송하라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여호와는 선하시며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그의 이름이 아름다우니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그의 이름을 찬양하라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내가 주를 위하여 거하실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성전을 건축하였사오니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주께서 영원히 계실 처소로소이다 하고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우리가 그의 계신 곳으로 들어가서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그의 발등상 앞에서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엎드려 예배하리로다</a:t>
            </a: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문들아 너희 머리를 들지어다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영원한 문들아 들릴지어다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800219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영광의 왕이 들어가시리로다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07996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그러나 나의 하나님 여호와여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주의 종의 기도와 간구를 돌아보시</a:t>
            </a: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며</a:t>
            </a:r>
            <a:endParaRPr kumimoji="1" lang="en-US" altLang="ko-KR" sz="3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주의 종이 주 앞에서 부르짖는 것과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비는 기도를 들으시옵소서</a:t>
            </a:r>
          </a:p>
        </p:txBody>
      </p:sp>
    </p:spTree>
    <p:extLst>
      <p:ext uri="{BB962C8B-B14F-4D97-AF65-F5344CB8AC3E}">
        <p14:creationId xmlns:p14="http://schemas.microsoft.com/office/powerpoint/2010/main" val="4137143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내가 곧 그들을 나의 성산으로 인도하여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기도하는 내 집에서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그들을 기쁘게 할 것이며</a:t>
            </a:r>
          </a:p>
        </p:txBody>
      </p:sp>
    </p:spTree>
    <p:extLst>
      <p:ext uri="{BB962C8B-B14F-4D97-AF65-F5344CB8AC3E}">
        <p14:creationId xmlns:p14="http://schemas.microsoft.com/office/powerpoint/2010/main" val="27934013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그들의 번제와 희생을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나의 제단에서 기꺼이 받게 되리니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이는 내 집은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만민이 기도하는 집이라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일컬음이 될 것임이라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(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다같이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)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  <a:sym typeface="Wingdings" panose="05000000000000000000" pitchFamily="2" charset="2"/>
              </a:rPr>
              <a:t></a:t>
            </a:r>
            <a:endParaRPr kumimoji="1" lang="ko-KR" altLang="en-US" sz="46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76448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655064"/>
            <a:ext cx="9144000" cy="3631763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(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다같이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)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오직 여호와는 그 성전에 계시니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온 땅은 그 앞에서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잠잠할지니라 하시니라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  <a:endParaRPr kumimoji="1" lang="en-US" altLang="ko-KR" sz="4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05914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131</Words>
  <Application>Microsoft Office PowerPoint</Application>
  <PresentationFormat>On-screen Show (4:3)</PresentationFormat>
  <Paragraphs>40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돋움</vt:lpstr>
      <vt:lpstr>굴림</vt:lpstr>
      <vt:lpstr>맑은 고딕</vt:lpstr>
      <vt:lpstr>Arial</vt:lpstr>
      <vt:lpstr>Calibri</vt:lpstr>
      <vt:lpstr>Wingdings</vt:lpstr>
      <vt:lpstr>한컴바탕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2</cp:revision>
  <dcterms:created xsi:type="dcterms:W3CDTF">2017-01-08T15:11:26Z</dcterms:created>
  <dcterms:modified xsi:type="dcterms:W3CDTF">2017-02-05T04:37:27Z</dcterms:modified>
</cp:coreProperties>
</file>