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90771" autoAdjust="0"/>
  </p:normalViewPr>
  <p:slideViewPr>
    <p:cSldViewPr snapToGrid="0">
      <p:cViewPr varScale="1">
        <p:scale>
          <a:sx n="92" d="100"/>
          <a:sy n="92" d="100"/>
        </p:scale>
        <p:origin x="20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12/3/2023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9504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2729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718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5822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8335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4660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7012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2023-12-03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90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116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 err="1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구주강림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53983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이새의 줄기에서 한 싹이 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뿌리에서 한 가지가 나서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결실할 것이요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위에 여호와의 영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지혜와 총명의 영이요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모략과 재능의 영이요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D688D81-F32E-1561-191B-3ADBB5BBD49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지식과 여호와를 경외하는 영이 강림하시리니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여호와를 경외함으로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즐거움을 삼을 것이며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8F6607A-4B65-20A6-2F42-F4D263D16BE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눈에 보이는 대로 심판하지 아니하며 그의 귀에 들리는 대로 판단하지 아니하며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공의로 가난한 자를 심판하며 정직으로 세상의 겸손한 자를 판단할 것이며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864963D-2C78-8BD0-DFA3-24F8BFB1E55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66419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입의 막대기로 세상을 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입술의 기운으로 악인을 죽일 것이며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공의로 그의 허리띠를 삼으며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성실로 그의 몸의 띠를 삼으리라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D88342D-158A-A624-44FD-A61645BE24C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41128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때에 이리가 어린 양과 함께 살며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표범이 어린 염소와 함께 누우며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송아지와 어린 사자와 살진 짐승이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함께 있어 어린 아이에게 끌리며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DEA2495-277E-7F53-1D98-E97DF4D9DFE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99173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암소와 곰이 함께 먹으며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그것들의 새끼가 함께 엎드리며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사자가 소처럼 풀을 먹을 것이며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젖 먹는 아이가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독사의 구멍에서 장난하며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젖 뗀 어린 아이가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독사의 굴에 손을 넣을 것이라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0CFE9DF-905F-CBFA-E5E5-0B94799C18B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45011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거룩한 산 모든 곳에서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해 됨도 없고 상함도 없을 것이니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물이 바다를 덮음같이 여호와를 아는 지식이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세상에 충만할 것임이니라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C3E1B71-5462-3547-1BC6-D539B2E2ACF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34164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날에 이새의 뿌리에서 한 싹이 나서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만민의 기치로 설 것이요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열방이 그에게로 돌아오리니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거한 곳이 영화로우리라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5A9BE3B-E58C-9D9C-7887-8F874836F98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구주강림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0079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233</Words>
  <Application>Microsoft Office PowerPoint</Application>
  <PresentationFormat>On-screen Show (4:3)</PresentationFormat>
  <Paragraphs>55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2023-12-03T15:21:25Z</dcterms:modified>
</cp:coreProperties>
</file>