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64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0601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36667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33796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74250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60997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2023-12-10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90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117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 err="1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구주강림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3)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99711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광야와 메마른 땅이 기뻐하며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사막이 백합화같이 피어 즐거워하며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무성하게 피어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기쁜 노래로 즐거워하며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레바논의 영광과 갈멜과 사론의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아름다움을 얻을 것이라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5A8AD93-FF45-9DB4-893D-49998A2FD64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그것들이 여호와의 영광 곧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 하나님의 아름다움을 보리로다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너희는 약한 손을 강하게 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떨리는 무릎을 굳게 하며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0B149-F753-D772-C7F9-CA12D0F9AB3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겁내는 자들에게 이르기를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굳세어라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, </a:t>
            </a: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두려워하지 말라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,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보라 너희 하나님이 오사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보복하시며 갚아 주실 것이라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하나님이 오사 너희를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구하시리라 하라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A7310A5-1F1A-2D8B-4D2C-95251E3F9B3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321590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때에 맹인의 눈이 밝을 것이며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못 듣는 사람의 귀가 열릴 것이며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때에 저는 자는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사슴같이 뛸 것이며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말 못하는 자의 혀는 노래하리니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67607A0-F616-0ED3-04B4-C4EA9DBC3A8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5187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이는 광야에서 물이 솟겠고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사막에서 시내가 흐를 것임이라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뜨거운 사막이 변하여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못이 될 것이며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메마른 땅이 변하여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원천이 될 것이며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D15E66D-0B67-1380-3C4E-5E978886B09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92933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승냥이의 눕던 곳에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풀과 갈대와 부들이 날 것이며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거기에 대로가 있어 그 길을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거룩한 길이라 일컫는 바 되리니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en-US" altLang="ko-KR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6926AC8-8027-2DBA-BD56-740D4C5FC37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30845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4339650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깨끗하지 못한 자는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지나가지 못하겠고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오직 구속함을 입은 자들을 위하여 있게 될 것이라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CC86ECF-081F-30B5-8231-020BBB8061E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201</Words>
  <Application>Microsoft Office PowerPoint</Application>
  <PresentationFormat>On-screen Show (4:3)</PresentationFormat>
  <Paragraphs>55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5</cp:revision>
  <dcterms:created xsi:type="dcterms:W3CDTF">2017-01-08T15:11:26Z</dcterms:created>
  <dcterms:modified xsi:type="dcterms:W3CDTF">2023-12-10T15:24:09Z</dcterms:modified>
</cp:coreProperties>
</file>