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875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905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구주강림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시온의 의가 빛같이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예루살렘의 구원이 횃불같이 나타나도록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시온을 위하여 잠잠하지 아니하며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예루살렘을 위하여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쉬지 아니할 것인즉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ADA6FA3-C1B2-F316-36DA-7EF0692C999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이방 나라들이 네 공의를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뭇 왕이 다 네 영광을 볼 것이요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너는 여호와의 입으로 정하실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새 이름으로 일컬음이 될 것이며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DDF399F-39F7-60DE-1B06-904B0FEFACB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너는 또 여호와의 손의 아름다운 관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하나님의 손의 왕관이 될 것이라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원하건대 주는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하늘을 가르고 강림하시고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 앞에서 산들이 진동하기를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D30C090-3CF2-FF81-71EA-08BB6109E90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73197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불이 섶을 사르며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불이 물을 끊임 같게 하사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원수들이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이름을 알게 하시며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이방 나라들로 주 앞에서 떨게 하옵소서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강림하사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우리가 생각하지 못한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두려운 일을 행하시던 그때에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산들이 주 앞에서 진동 하였사오니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C9C7C9B-FCBD-0FF0-8A3F-92AF2C5E27D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16124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5047536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 외에는 자기를 앙망하는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자를 위하여 이런 일을 행한 신을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옛부터 들은 자도 없고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귀로 들은 자도 없고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눈으로 본 자도 없었나이다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9A87455-33AB-3372-8C9E-1FD81CBDB77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171</Words>
  <Application>Microsoft Office PowerPoint</Application>
  <PresentationFormat>On-screen Show (4:3)</PresentationFormat>
  <Paragraphs>43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2023-12-17T15:34:40Z</dcterms:modified>
</cp:coreProperties>
</file>