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8669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78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12/24/2023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646111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821725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020634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312384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2023-12-24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2023-12-24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2023-12-24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2023-12-24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2023-12-24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2023-12-24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2023-12-24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2023-12-24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2023-12-24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2023-12-24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2023-12-24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2023-12-24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119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성탄절 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1)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81983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여호와의 영광이 나타나고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모든 육체가 그것을 함께 보리라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이는 여호와의 입이 말씀하셨느니라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FBCD8CB8-681E-775C-6CDD-5B7BD4BBE226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119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성탄절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베들레헴 에브라다야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너는 유다 족속중에 작을지라도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이스라엘을 다스릴 자가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네게서 내게로 나올 것이라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그의 근본은 상고에</a:t>
            </a:r>
            <a:r>
              <a:rPr kumimoji="1" lang="en-US" altLang="ko-KR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,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영원에 있느니라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5F048A54-6B5E-BC4B-6524-6DEF82C88A7A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119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성탄절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이는 한 아기가 우리에게 났고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한 아들을 우리에게 주신 바 되었는데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그의 어깨에는 정사를 메었고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그의 이름은 기묘자라</a:t>
            </a:r>
            <a:r>
              <a:rPr kumimoji="1" lang="en-US" altLang="ko-KR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, </a:t>
            </a: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모사라</a:t>
            </a:r>
            <a:r>
              <a:rPr kumimoji="1" lang="en-US" altLang="ko-KR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,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전능하신 하나님이라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A499366F-9A8C-C32E-A6F9-A36F49334167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119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성탄절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4026025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영존하시는 아버지라</a:t>
            </a:r>
            <a:r>
              <a:rPr kumimoji="1" lang="en-US" altLang="ko-KR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,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평강의 왕이라 할 것임이라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800219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 정사와 평강의 더함이 무궁하며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1978D058-D253-B849-30C5-BE766886BE91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119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성탄절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9549261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또 다윗의 왕좌와 그의 나라에 군림하여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 나라를 굳게 세우고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지금 이후로 영원히 정의와 공의로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그것을 보존하실 것이라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D2118F15-430F-F2D2-F556-61B8023C2C2B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119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성탄절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7497755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천사가 이르되 무서워 하지 말라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보라 내가 온 백성에게 미칠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큰 기쁨의 좋은 소식을 너희에게 전하노라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오늘 다윗의 동네에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너희를 위하여 구주가 나셨으니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곧 그리스도 주시니라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CA70637E-745B-07C8-C2C5-C4C571425F3A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119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성탄절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4682550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</TotalTime>
  <Words>164</Words>
  <Application>Microsoft Office PowerPoint</Application>
  <PresentationFormat>On-screen Show (4:3)</PresentationFormat>
  <Paragraphs>44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돋움</vt:lpstr>
      <vt:lpstr>굴림</vt:lpstr>
      <vt:lpstr>맑은 고딕</vt:lpstr>
      <vt:lpstr>한컴바탕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4</cp:revision>
  <dcterms:created xsi:type="dcterms:W3CDTF">2017-01-08T15:11:26Z</dcterms:created>
  <dcterms:modified xsi:type="dcterms:W3CDTF">2023-12-24T15:20:23Z</dcterms:modified>
</cp:coreProperties>
</file>