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938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365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000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626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2024-02-11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주현절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인자하심이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하늘에 있고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진실하심이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공중에 사무쳤으며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1E1FAE6-F0D1-50C1-60C5-4E705CFBDB9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의는 하나님의 산들과 같고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심판은 큰 바다와 같으니이다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주는 사람과 짐승을 구하여 주시나이다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7F3E931-777F-81F7-CEBA-3FC23BCA622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주의 인자하심이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 그리 보배로우신지요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사람들이 주의 날개 그늘 아래에 피하나이다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A0DB9DB-3AF4-70ED-8B10-A1417EFAA31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4519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주의 집에 있는 살진 것으로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풍족할 것이라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주의 복락의 강물을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마시게 하시리이다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27E1748-1442-E2A5-4E26-22F1D1BA03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0253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진실로 생명의 원천이 주께 있사오니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빛 안에서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빛을 보리이다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F91A164-6AB2-0602-6B8A-EAB1A051C9A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434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주를 아는 자들에게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인자하심을 계속 베푸시며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마음이 정직한 자에게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공의를 베푸소서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92A4346-7CF7-7361-11D8-A9C0E0742A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주현절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3130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129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2024-02-11T15:07:38Z</dcterms:modified>
</cp:coreProperties>
</file>