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6"/>
  </p:notes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7" autoAdjust="0"/>
    <p:restoredTop sz="94660"/>
  </p:normalViewPr>
  <p:slideViewPr>
    <p:cSldViewPr snapToGrid="0">
      <p:cViewPr varScale="1">
        <p:scale>
          <a:sx n="84" d="100"/>
          <a:sy n="84" d="100"/>
        </p:scale>
        <p:origin x="909" y="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2/5/2017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422605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886180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2017-02-05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2017-02-05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2017-02-05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2017-02-05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2017-02-05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2017-02-05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2017-02-05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2017-02-05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2017-02-05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2017-02-05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2017-02-05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2017-02-05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내가 전심으로 주께 감사하며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800219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신들 앞에서 주께 찬송하리이다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내가 주의 성전을 향하여 예배하며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주의 인자하심과 성실하심으로 말미암아 주의 이름에 감사하오니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이는 주께서 주의 말씀을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주의 모든 이름보다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높게 하셨음이라</a:t>
            </a: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여호와여 세상의 모든 왕들이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주께 감사할 것은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그들이 주의 입의 말씀을 들음이오며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그들이 여호와의 도를 노래할 것은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여호와의 영광이 크심이니이다</a:t>
            </a:r>
          </a:p>
        </p:txBody>
      </p:sp>
    </p:spTree>
    <p:extLst>
      <p:ext uri="{BB962C8B-B14F-4D97-AF65-F5344CB8AC3E}">
        <p14:creationId xmlns:p14="http://schemas.microsoft.com/office/powerpoint/2010/main" val="17707264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여호와께서는 높이 계셔도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낮은 자를 굽어살피시며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멀리서도 교만한 자를 아심이니이다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3631763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여호와께서 나를 위하여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보상해 주시리이다</a:t>
            </a:r>
            <a:r>
              <a:rPr kumimoji="1" lang="en-US" altLang="ko-KR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 </a:t>
            </a: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여호와여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주의 인자하심이 영원하오니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주의 손으로 지으신 것을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tabLst>
                <a:tab pos="4117975" algn="ctr"/>
                <a:tab pos="9029700" algn="r"/>
              </a:tabLst>
              <a:defRPr/>
            </a:pPr>
            <a:r>
              <a:rPr kumimoji="1" lang="en-US" altLang="ko-KR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	</a:t>
            </a: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버리지 마옵소서</a:t>
            </a:r>
            <a:r>
              <a:rPr kumimoji="1" lang="en-US" altLang="ko-KR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	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  <a:endParaRPr kumimoji="1" lang="en-US" altLang="ko-KR" sz="4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0273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Words>76</Words>
  <Application>Microsoft Office PowerPoint</Application>
  <PresentationFormat>On-screen Show (4:3)</PresentationFormat>
  <Paragraphs>24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돋움</vt:lpstr>
      <vt:lpstr>굴림</vt:lpstr>
      <vt:lpstr>맑은 고딕</vt:lpstr>
      <vt:lpstr>Arial</vt:lpstr>
      <vt:lpstr>Calibri</vt:lpstr>
      <vt:lpstr>한컴바탕</vt:lpstr>
      <vt:lpstr>Office 테마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2</cp:revision>
  <dcterms:created xsi:type="dcterms:W3CDTF">2017-01-08T15:11:26Z</dcterms:created>
  <dcterms:modified xsi:type="dcterms:W3CDTF">2017-02-05T15:51:41Z</dcterms:modified>
</cp:coreProperties>
</file>