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9"/>
  </p:notesMasterIdLst>
  <p:sldIdLst>
    <p:sldId id="8669" r:id="rId2"/>
    <p:sldId id="257" r:id="rId3"/>
    <p:sldId id="258" r:id="rId4"/>
    <p:sldId id="260" r:id="rId5"/>
    <p:sldId id="261" r:id="rId6"/>
    <p:sldId id="262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07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782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2BCE083-BDDE-4D63-BA0E-CAAC42E9BDB9}" type="datetimeFigureOut">
              <a:rPr lang="en-US" smtClean="0"/>
              <a:t>3/24/2024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7E6F0A-7D9A-4B4F-B6FB-0363F7AE325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6714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202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9203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79204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E3769A5-55CC-456C-B4C1-8A5FB2631E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0925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7936369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11169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762504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20648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071784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226" name="슬라이드 이미지 개체 틀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0227" name="슬라이드 노트 개체 틀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dirty="0"/>
          </a:p>
        </p:txBody>
      </p:sp>
      <p:sp>
        <p:nvSpPr>
          <p:cNvPr id="180228" name="슬라이드 번호 개체 틀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3094A1B3-E9A8-44E8-8D4F-7C1ECE41B192}" type="slidenum">
              <a:rPr kumimoji="0" lang="ko-KR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맑은 고딕"/>
                <a:ea typeface="맑은 고딕" panose="020B0503020000020004" pitchFamily="34" charset="-127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ko-K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맑은 고딕"/>
              <a:ea typeface="맑은 고딕" panose="020B0503020000020004" pitchFamily="34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6858917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5321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5695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9686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02073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65280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816329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41828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49022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24252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71640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2024-03-24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218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F0C86860-8767-4DE7-8B5C-CCEC05837661}" type="datetimeFigureOut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2024-03-24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atinLnBrk="1"/>
            <a:fld id="{84684207-AC1D-46E3-A1A7-CCF799CB134F}" type="slidenum">
              <a:rPr lang="ko-KR" altLang="en-US" smtClean="0">
                <a:solidFill>
                  <a:prstClr val="black">
                    <a:tint val="75000"/>
                  </a:prstClr>
                </a:solidFill>
              </a:rPr>
              <a:pPr latinLnBrk="1"/>
              <a:t>‹#›</a:t>
            </a:fld>
            <a:endParaRPr lang="ko-KR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7246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3" name="Rectangle 95"/>
          <p:cNvSpPr>
            <a:spLocks noChangeArrowheads="1"/>
          </p:cNvSpPr>
          <p:nvPr/>
        </p:nvSpPr>
        <p:spPr bwMode="auto">
          <a:xfrm>
            <a:off x="0" y="642918"/>
            <a:ext cx="4800600" cy="1219200"/>
          </a:xfrm>
          <a:prstGeom prst="rect">
            <a:avLst/>
          </a:prstGeom>
          <a:solidFill>
            <a:schemeClr val="accent3">
              <a:lumMod val="50000"/>
            </a:schemeClr>
          </a:solidFill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  <a:reflection blurRad="6350" stA="52000" endA="300" endPos="35000" dir="5400000" sy="-100000" algn="bl" rotWithShape="0"/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4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0" y="642918"/>
            <a:ext cx="4429124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ko-KR" altLang="en-US" sz="6000" b="1" i="0" u="none" strike="noStrike" kern="1200" cap="none" spc="50" normalizeH="0" baseline="0" noProof="0" dirty="0">
                <a:ln w="13500">
                  <a:solidFill>
                    <a:srgbClr val="4F81BD">
                      <a:shade val="2500"/>
                      <a:alpha val="6500"/>
                    </a:srgbClr>
                  </a:solidFill>
                  <a:prstDash val="solid"/>
                </a:ln>
                <a:solidFill>
                  <a:srgbClr val="4F81BD">
                    <a:tint val="3000"/>
                    <a:alpha val="95000"/>
                  </a:srgbClr>
                </a:solidFill>
                <a:effectLst>
                  <a:innerShdw blurRad="50900" dist="38500" dir="13500000">
                    <a:srgbClr val="000000">
                      <a:alpha val="60000"/>
                    </a:srgbClr>
                  </a:innerShdw>
                </a:effectLst>
                <a:uLnTx/>
                <a:uFillTx/>
                <a:latin typeface="맑은 고딕"/>
                <a:ea typeface="맑은 고딕" panose="020B0503020000020004" pitchFamily="34" charset="-127"/>
                <a:cs typeface="Arial" pitchFamily="34" charset="0"/>
              </a:rPr>
              <a:t>교독문 </a:t>
            </a:r>
            <a:endParaRPr kumimoji="1" lang="ko-KR" altLang="en-US" sz="7200" b="1" i="0" u="none" strike="noStrike" kern="1200" cap="none" spc="50" normalizeH="0" baseline="0" noProof="0" dirty="0">
              <a:ln w="13500">
                <a:solidFill>
                  <a:srgbClr val="4F81BD">
                    <a:shade val="2500"/>
                    <a:alpha val="6500"/>
                  </a:srgbClr>
                </a:solidFill>
                <a:prstDash val="solid"/>
              </a:ln>
              <a:solidFill>
                <a:srgbClr val="4F81BD">
                  <a:tint val="3000"/>
                  <a:alpha val="95000"/>
                </a:srgbClr>
              </a:solidFill>
              <a:effectLst>
                <a:innerShdw blurRad="50900" dist="38500" dir="13500000">
                  <a:srgbClr val="000000">
                    <a:alpha val="60000"/>
                  </a:srgbClr>
                </a:innerShdw>
              </a:effectLst>
              <a:uLnTx/>
              <a:uFillTx/>
              <a:latin typeface="맑은 고딕"/>
              <a:ea typeface="맑은 고딕" panose="020B0503020000020004" pitchFamily="34" charset="-127"/>
              <a:cs typeface="Arial" pitchFamily="34" charset="0"/>
            </a:endParaRPr>
          </a:p>
        </p:txBody>
      </p:sp>
      <p:sp>
        <p:nvSpPr>
          <p:cNvPr id="13324" name="Text Box 12"/>
          <p:cNvSpPr txBox="1">
            <a:spLocks noChangeArrowheads="1"/>
          </p:cNvSpPr>
          <p:nvPr/>
        </p:nvSpPr>
        <p:spPr bwMode="auto">
          <a:xfrm>
            <a:off x="0" y="2565398"/>
            <a:ext cx="4568588" cy="17847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129</a:t>
            </a:r>
            <a:r>
              <a:rPr kumimoji="1" lang="ko-KR" altLang="en-US" sz="50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번</a:t>
            </a:r>
            <a:endParaRPr kumimoji="1" lang="en-US" altLang="ko-KR" sz="5000" b="1" dirty="0">
              <a:solidFill>
                <a:srgbClr val="800080"/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marL="0" marR="0" lvl="0" indent="0" algn="ctr" defTabSz="914400" rtl="0" eaLnBrk="1" fontAlgn="base" latinLnBrk="1" hangingPunct="1">
              <a:lnSpc>
                <a:spcPct val="125000"/>
              </a:lnSpc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(</a:t>
            </a:r>
            <a:r>
              <a:rPr kumimoji="1" lang="ko-KR" altLang="en-US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종려주일</a:t>
            </a:r>
            <a:r>
              <a:rPr kumimoji="1" lang="en-US" altLang="ko-KR" sz="4400" b="1" dirty="0">
                <a:solidFill>
                  <a:srgbClr val="800080"/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)</a:t>
            </a:r>
            <a:endParaRPr kumimoji="1" lang="en-US" altLang="ko-KR" sz="4400" b="1" i="0" u="none" strike="noStrike" kern="1200" cap="none" spc="0" normalizeH="0" baseline="0" noProof="0" dirty="0">
              <a:ln>
                <a:noFill/>
              </a:ln>
              <a:solidFill>
                <a:srgbClr val="800080"/>
              </a:solidFill>
              <a:effectLst/>
              <a:uLnTx/>
              <a:uFillTx/>
              <a:latin typeface="돋움" pitchFamily="50" charset="-127"/>
              <a:ea typeface="돋움" pitchFamily="50" charset="-127"/>
              <a:cs typeface="Arial" pitchFamily="34" charset="0"/>
            </a:endParaRPr>
          </a:p>
        </p:txBody>
      </p:sp>
      <p:pic>
        <p:nvPicPr>
          <p:cNvPr id="8" name="그림 7" descr="성경책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68588" y="0"/>
            <a:ext cx="4572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819836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시온의 딸아 크게 기뻐할찌어다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예루살렘의 딸아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즐거이 부를지어다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E9429C2-2A6B-3AB3-CCBB-68754C210B8F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종려주일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35127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보라 네 왕이 네게 임하시나니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그는 공의로우시며 구원을 베푸시며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겸손하여서 나귀를 타시나니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나귀의 작은 것 곧 나귀 새끼니라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332971DE-22AB-5984-EA69-C6A5EDE7AD1A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종려주일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1071316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내가 에브라임의 병거와</a:t>
            </a:r>
            <a:endParaRPr kumimoji="1" lang="en-US" altLang="ko-KR" sz="3800" dirty="0">
              <a:solidFill>
                <a:prstClr val="black">
                  <a:lumMod val="75000"/>
                  <a:lumOff val="25000"/>
                </a:prstClr>
              </a:solidFill>
              <a:latin typeface="돋움" pitchFamily="50" charset="-127"/>
              <a:ea typeface="돋움" pitchFamily="50" charset="-127"/>
              <a:cs typeface="Arial" pitchFamily="34" charset="0"/>
            </a:endParaRP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예루살렘의 말을 끊겠고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전쟁하는 활도 끊으리니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그가 이방 사람에게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화평을 전할 것이요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58A8A6FD-76A4-FDB8-74F8-417331C0B05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종려주일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676766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6771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그의 통치는 바다에서 바다까지 이르고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1508105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유브라데 강에서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땅 끝까지 이르리라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4CD754F-75A5-956C-96B6-57B81B5A1837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종려주일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25121581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173067" name="Text Box 11"/>
          <p:cNvSpPr txBox="1">
            <a:spLocks noChangeArrowheads="1"/>
          </p:cNvSpPr>
          <p:nvPr/>
        </p:nvSpPr>
        <p:spPr bwMode="auto">
          <a:xfrm>
            <a:off x="0" y="914400"/>
            <a:ext cx="9144001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prstShdw prst="shdw17" dist="17961" dir="2700000">
              <a:schemeClr val="accent1">
                <a:gamma/>
                <a:shade val="60000"/>
                <a:invGamma/>
              </a:schemeClr>
            </a:prstShdw>
          </a:effectLst>
        </p:spPr>
        <p:txBody>
          <a:bodyPr wrap="square" lIns="45720" rIns="45720">
            <a:spAutoFit/>
          </a:bodyPr>
          <a:lstStyle/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앞에서 가고 뒤에서 따르는 무리가</a:t>
            </a:r>
          </a:p>
          <a:p>
            <a:pPr lvl="0" algn="ctr" defTabSz="914400" fontAlgn="base">
              <a:spcAft>
                <a:spcPct val="0"/>
              </a:spcAft>
              <a:defRPr/>
            </a:pPr>
            <a:r>
              <a:rPr kumimoji="1" lang="ko-KR" altLang="en-US" sz="3800" dirty="0">
                <a:solidFill>
                  <a:prstClr val="black">
                    <a:lumMod val="75000"/>
                    <a:lumOff val="25000"/>
                  </a:prstClr>
                </a:solidFill>
                <a:latin typeface="돋움" pitchFamily="50" charset="-127"/>
                <a:ea typeface="돋움" pitchFamily="50" charset="-127"/>
                <a:cs typeface="Arial" pitchFamily="34" charset="0"/>
              </a:rPr>
              <a:t>소리 높여 이르되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3226237"/>
            <a:ext cx="9144000" cy="2215991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호산나 다윗의 자손이여 찬송하리로다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  <a:sym typeface="Wingdings" panose="05000000000000000000" pitchFamily="2" charset="2"/>
              </a:rPr>
              <a:t></a:t>
            </a:r>
            <a:endParaRPr kumimoji="1" lang="ko-KR" altLang="en-US" sz="4600" b="1" dirty="0">
              <a:solidFill>
                <a:schemeClr val="tx2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AE677346-4827-ED95-1B66-94FD306DF068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종려주일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060028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04" name="Rectangle 96"/>
          <p:cNvSpPr>
            <a:spLocks noChangeArrowheads="1"/>
          </p:cNvSpPr>
          <p:nvPr/>
        </p:nvSpPr>
        <p:spPr bwMode="auto">
          <a:xfrm>
            <a:off x="1588" y="457200"/>
            <a:ext cx="9142412" cy="230832"/>
          </a:xfrm>
          <a:prstGeom prst="rect">
            <a:avLst/>
          </a:prstGeom>
          <a:solidFill>
            <a:srgbClr val="669900"/>
          </a:solidFill>
          <a:ln w="9525">
            <a:noFill/>
            <a:miter lim="800000"/>
            <a:headEnd/>
            <a:tailEnd/>
          </a:ln>
          <a:effectLst>
            <a:glow rad="139700">
              <a:schemeClr val="accent3">
                <a:satMod val="175000"/>
                <a:alpha val="40000"/>
              </a:schemeClr>
            </a:glow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anchor="ctr">
            <a:spAutoFit/>
          </a:bodyPr>
          <a:lstStyle/>
          <a:p>
            <a:pPr marL="0" marR="0" lvl="0" indent="0" algn="l" defTabSz="914400" rtl="0" eaLnBrk="1" fontAlgn="base" latinLnBrk="1" hangingPunct="1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1" lang="ko-KR" altLang="en-US" sz="9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한컴바탕" pitchFamily="18" charset="2"/>
              <a:ea typeface="굴림" pitchFamily="50" charset="-127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0" y="1655064"/>
            <a:ext cx="9144000" cy="2923877"/>
          </a:xfrm>
          <a:prstGeom prst="rect">
            <a:avLst/>
          </a:prstGeom>
          <a:noFill/>
        </p:spPr>
        <p:txBody>
          <a:bodyPr wrap="square" lIns="45720" tIns="45720" rIns="45720" bIns="45720">
            <a:spAutoFit/>
          </a:bodyPr>
          <a:lstStyle/>
          <a:p>
            <a:pPr lvl="0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(</a:t>
            </a:r>
            <a:r>
              <a:rPr kumimoji="1" lang="ko-KR" altLang="en-US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다같이</a:t>
            </a:r>
            <a:r>
              <a:rPr kumimoji="1" lang="en-US" altLang="ko-KR" sz="4600" b="1" dirty="0">
                <a:solidFill>
                  <a:schemeClr val="tx2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)</a:t>
            </a: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주의 이름으로 오시는 이여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ct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ko-KR" altLang="en-US" sz="46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가장 높은 곳에서 호산나 하더라</a:t>
            </a:r>
            <a:endParaRPr kumimoji="1" lang="en-US" altLang="ko-KR" sz="4600" b="1" dirty="0"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굴림" pitchFamily="50" charset="-127"/>
              <a:ea typeface="굴림" pitchFamily="50" charset="-127"/>
              <a:cs typeface="Arial" pitchFamily="34" charset="0"/>
            </a:endParaRPr>
          </a:p>
          <a:p>
            <a:pPr lvl="0" algn="r" defTabSz="914400"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&lt;</a:t>
            </a:r>
            <a:r>
              <a:rPr kumimoji="1" lang="ko-KR" altLang="en-US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아 멘</a:t>
            </a:r>
            <a:r>
              <a:rPr kumimoji="1" lang="en-US" altLang="ko-KR" sz="4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굴림" pitchFamily="50" charset="-127"/>
                <a:ea typeface="굴림" pitchFamily="50" charset="-127"/>
                <a:cs typeface="Arial" pitchFamily="34" charset="0"/>
              </a:rPr>
              <a:t>&gt;</a:t>
            </a:r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4A302850-F0F6-E5C1-7329-2A8F1395B891}"/>
              </a:ext>
            </a:extLst>
          </p:cNvPr>
          <p:cNvSpPr txBox="1">
            <a:spLocks/>
          </p:cNvSpPr>
          <p:nvPr/>
        </p:nvSpPr>
        <p:spPr>
          <a:xfrm>
            <a:off x="0" y="0"/>
            <a:ext cx="9144000" cy="457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l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교독문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129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번 </a:t>
            </a:r>
            <a:r>
              <a:rPr lang="en-US" altLang="ko-KR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– </a:t>
            </a:r>
            <a:r>
              <a:rPr lang="ko-KR" altLang="en-US" sz="2000" dirty="0">
                <a:solidFill>
                  <a:srgbClr val="404040"/>
                </a:solidFill>
                <a:latin typeface="맑은 고딕" panose="020B0503020000020004" pitchFamily="34" charset="-127"/>
                <a:ea typeface="맑은 고딕" panose="020B0503020000020004" pitchFamily="34" charset="-127"/>
              </a:rPr>
              <a:t>종려주일</a:t>
            </a:r>
            <a:endParaRPr lang="en-US" altLang="ko-KR" sz="2000" dirty="0">
              <a:solidFill>
                <a:srgbClr val="404040"/>
              </a:solidFill>
              <a:latin typeface="맑은 고딕" panose="020B0503020000020004" pitchFamily="34" charset="-127"/>
              <a:ea typeface="맑은 고딕" panose="020B0503020000020004" pitchFamily="34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105914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</TotalTime>
  <Words>126</Words>
  <Application>Microsoft Office PowerPoint</Application>
  <PresentationFormat>On-screen Show (4:3)</PresentationFormat>
  <Paragraphs>39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돋움</vt:lpstr>
      <vt:lpstr>굴림</vt:lpstr>
      <vt:lpstr>맑은 고딕</vt:lpstr>
      <vt:lpstr>한컴바탕</vt:lpstr>
      <vt:lpstr>Arial</vt:lpstr>
      <vt:lpstr>Calibri</vt:lpstr>
      <vt:lpstr>Office 테마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HaSol Im</dc:creator>
  <cp:lastModifiedBy>HaSol Im</cp:lastModifiedBy>
  <cp:revision>4</cp:revision>
  <dcterms:created xsi:type="dcterms:W3CDTF">2017-01-08T15:11:26Z</dcterms:created>
  <dcterms:modified xsi:type="dcterms:W3CDTF">2024-03-24T14:19:15Z</dcterms:modified>
</cp:coreProperties>
</file>