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2096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63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9864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648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52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고난주간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전한 것을 누가 믿었느냐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팔이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누구에게 나타났느냐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458AC61-79CF-E00A-F855-43E612B02BD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주 앞에서 자라나기를 연한 순 같고 마른 땅에서 나온 뿌리 같아서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고운 모양도 없고 풍채도 없은즉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보기에 흠모할 만한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아름다운 것이 없도다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B54AFD-492C-842E-9219-1D628F27F2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멸시를 받아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사람들에게 버림 받았으며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간고를 많이 겪었으며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질고를 아는 자라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9937FF2-E444-A33D-611D-0F6E8233807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359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실로 우리의 질고를 지고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슬픔을 당하였거늘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생각하기를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징벌을 받아 하나님께 맞으며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고난을 당한다 하였노라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46B8C50-3130-EDBB-B516-BE6623F3895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66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찔림은 우리의 허물 때문이요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상함은 우리의 죄악 때문이라 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EACBBE-BC75-9309-CEA8-41E7FAF456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9503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징계를 받음으로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평화를 누리고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채찍에 맞음으로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나음을 받았도다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83B9ACF-0CCE-6F29-27E7-7188E84A9B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049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우리는 다 양 같아서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그릇 행하여 각기 제 길로 갔거늘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 우리 모두의 죄악을 그에게 담당시키셨도다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BB1E8D3-4518-FF2B-6892-DFC4FF4439C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3737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162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2024-03-31T14:35:07Z</dcterms:modified>
</cp:coreProperties>
</file>