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8358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7035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2613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132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고난주간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이에 예수께서 제자들에게 이르시되 누구든지 나를 따라 오려거든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자기를 부인하고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 십자가를 지고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따를 것이니라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8E470CD-6B9F-5E4D-38EB-569E1CC2779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이를 위하여 너희가 부르심을 받았으니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그리스도도 너희를 위하여 고난을 받으사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너희에게 본을 끼쳐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자취를 따라오게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하려 하셨느니라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D19C981-7284-A67E-3AB9-E7C8C492355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죄를 범하지 아니하시고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입에 거짓도 없으시며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욕을 당하시되 맞대어 욕하지 아니하시고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고난을 당하시되 위협하지 아니하시고 오직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공의로 심판하시는 이에게 부탁하시며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4A0D115-023E-6CC2-18DD-A3235164055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56009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친히 나무에 달려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몸으로 우리 죄를 담당하셨으니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우리로 죄에 대하여 죽고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의에 대하여 살게 하려 하심이라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9DB6EB7-3491-6747-F7B7-FDD229D2B53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77159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채찍에 맞음으로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나음을 얻었나니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너희가 전에는 양과 같이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길을 잃었더니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이제는 너희 영혼의 목자와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감독 되신 이에게 돌아왔느니라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B1BF9A4-634B-E3DD-0FA4-9F5E80B5799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77078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141</Words>
  <Application>Microsoft Office PowerPoint</Application>
  <PresentationFormat>On-screen Show (4:3)</PresentationFormat>
  <Paragraphs>37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2024-03-31T14:35:50Z</dcterms:modified>
</cp:coreProperties>
</file>