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0959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093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324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45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부활절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하나님께서 그를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사망의 고통에서 풀어 살리셨으니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그가 사망에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매여 있을 수 없었음이라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6697738-2881-0A70-4315-7180CF9307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 예수 그리스도로 말미암아 우리에게 승리를 주시는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하나님께 감사하노니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그러므로 내 사랑하는 형제들아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견실하며 흔들리지 말고 항상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일에 더욱 힘쓰는 자들이 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64DC873-E4FA-B421-C310-C062FB345AD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말을 할 때에 예수께서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친히 그들 가운데 서서 이르시되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너희에게 평강이 있을지어다 하시니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놀라고 무서워하여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보는 것을 영으로 생각하는지라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D56F062-A0A6-8A96-E256-F0B2CDDD6A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8088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이르시되 어찌하여 두려워하며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어찌하여 마음에 의심이 일어나느냐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손과 발을 보고 나인 줄 알라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나를 만져 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1A33860-4367-9491-0634-5C3452EA655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40908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영은 살과 뼈가 없으되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보는 바와 같이 나는 있느니라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그러나 이제 그리스도께서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죽은 자 가운데서 다시 살아나사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잠자는 자들의 첫 열매가 되셨도다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B6E4B2B-5D73-5779-7EC3-B94F8652340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34877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이르시되 나는 부활이요 생명이니 나를 믿는 자는 죽어도 살겠고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무릇 살아서 나를 믿는 자는 영원히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죽지 아니하리니 이것을 네가 믿느냐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이르되 주여 그러하외다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그리스도시요 세상에 오시는 하나님의 아들이신 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믿나이다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EDED8CE-7442-E3B6-6A92-487B845AF4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부활절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48381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188</Words>
  <Application>Microsoft Office PowerPoint</Application>
  <PresentationFormat>On-screen Show (4:3)</PresentationFormat>
  <Paragraphs>46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2024-03-31T14:24:51Z</dcterms:modified>
</cp:coreProperties>
</file>