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56" r:id="rId5"/>
    <p:sldId id="257" r:id="rId6"/>
  </p:sldIdLst>
  <p:sldSz cx="9144000" cy="6858000" type="screen4x3"/>
  <p:notesSz cx="6858000" cy="9144000"/>
  <p:defaultTextStyle>
    <a:defPPr>
      <a:defRPr lang="ko-KR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anose="020B0600000101010101" pitchFamily="34" charset="-127"/>
        <a:ea typeface="굴림" panose="020B0600000101010101" pitchFamily="34" charset="-127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anose="020B0600000101010101" pitchFamily="34" charset="-127"/>
        <a:ea typeface="굴림" panose="020B0600000101010101" pitchFamily="34" charset="-127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anose="020B0600000101010101" pitchFamily="34" charset="-127"/>
        <a:ea typeface="굴림" panose="020B0600000101010101" pitchFamily="34" charset="-127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anose="020B0600000101010101" pitchFamily="34" charset="-127"/>
        <a:ea typeface="굴림" panose="020B0600000101010101" pitchFamily="34" charset="-127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anose="020B0600000101010101" pitchFamily="34" charset="-127"/>
        <a:ea typeface="굴림" panose="020B0600000101010101" pitchFamily="34" charset="-127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굴림" panose="020B0600000101010101" pitchFamily="34" charset="-127"/>
        <a:ea typeface="굴림" panose="020B0600000101010101" pitchFamily="34" charset="-127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굴림" panose="020B0600000101010101" pitchFamily="34" charset="-127"/>
        <a:ea typeface="굴림" panose="020B0600000101010101" pitchFamily="34" charset="-127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굴림" panose="020B0600000101010101" pitchFamily="34" charset="-127"/>
        <a:ea typeface="굴림" panose="020B0600000101010101" pitchFamily="34" charset="-127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굴림" panose="020B0600000101010101" pitchFamily="34" charset="-127"/>
        <a:ea typeface="굴림" panose="020B0600000101010101" pitchFamily="34" charset="-127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한영찬송가 1장" id="{D3E9E11F-EADE-4B44-BB1A-CC726A471CBC}">
          <p14:sldIdLst>
            <p14:sldId id="258"/>
            <p14:sldId id="259"/>
            <p14:sldId id="260"/>
          </p14:sldIdLst>
        </p14:section>
        <p14:section name="새찬송가 1장" id="{D4A7A9CD-7BD2-4B9D-81F1-A8CC96137710}">
          <p14:sldIdLst>
            <p14:sldId id="256"/>
            <p14:sldId id="25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4247">
          <p15:clr>
            <a:srgbClr val="A4A3A4"/>
          </p15:clr>
        </p15:guide>
        <p15:guide id="2" pos="15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1355" autoAdjust="0"/>
  </p:normalViewPr>
  <p:slideViewPr>
    <p:cSldViewPr>
      <p:cViewPr varScale="1">
        <p:scale>
          <a:sx n="97" d="100"/>
          <a:sy n="97" d="100"/>
        </p:scale>
        <p:origin x="1926" y="90"/>
      </p:cViewPr>
      <p:guideLst>
        <p:guide orient="horz" pos="4247"/>
        <p:guide pos="15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365164-1662-44C8-BC56-E62510781E06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981599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9D6E63C-0A15-4DDB-A83F-019418744F17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8365563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5DF5878-9DFC-4FDB-8BCF-561DC9960A2E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390420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6BE29F4-86FE-468D-ABA2-BB2D409B5D4E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989350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B3FBE5-4C51-4F11-BC36-20B7B3B1725E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0840211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C8B25A-29FF-498F-9C84-3D2504DB65AC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683190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0BA43A9-C323-49A8-8181-E65319D5CABA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984969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5C1925A-3467-4D5A-9CFD-9CD4336EEF2F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183728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7AEEB9-155D-426F-8A48-AC6A29CDFFD4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1173229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4080995-A58A-47F7-A7DF-5CB8380D45BA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606353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79B8B4-A571-4EB8-B08E-1FB2A9650530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735950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latinLnBrk="1" hangingPunct="1">
              <a:defRPr sz="1400">
                <a:latin typeface="굴림" charset="-127"/>
                <a:ea typeface="굴림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latinLnBrk="1" hangingPunct="1">
              <a:defRPr sz="1400">
                <a:latin typeface="굴림" charset="-127"/>
                <a:ea typeface="굴림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latinLnBrk="1" hangingPunct="1">
              <a:defRPr sz="1400"/>
            </a:lvl1pPr>
          </a:lstStyle>
          <a:p>
            <a:fld id="{B9B78F4D-9240-43BA-ACD1-12F0BC8A324A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그림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414437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그림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562733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그림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134024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그림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그림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기본 디자인">
  <a:themeElements>
    <a:clrScheme name="기본 디자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</TotalTime>
  <Words>0</Words>
  <Application>Microsoft Office PowerPoint</Application>
  <PresentationFormat>On-screen Show (4:3)</PresentationFormat>
  <Paragraphs>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굴림</vt:lpstr>
      <vt:lpstr>기본 디자인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KOREA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All user</dc:creator>
  <cp:lastModifiedBy>HaSol Im</cp:lastModifiedBy>
  <cp:revision>28</cp:revision>
  <dcterms:created xsi:type="dcterms:W3CDTF">2014-07-22T01:22:16Z</dcterms:created>
  <dcterms:modified xsi:type="dcterms:W3CDTF">2023-05-07T13:55:39Z</dcterms:modified>
</cp:coreProperties>
</file>