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한영찬송가 2장" id="{CD0C2601-A80F-48B2-9687-3B6071993F6E}">
          <p14:sldIdLst>
            <p14:sldId id="258"/>
            <p14:sldId id="259"/>
            <p14:sldId id="260"/>
          </p14:sldIdLst>
        </p14:section>
        <p14:section name="새찬송가 2장" id="{DF3503DB-7535-4EC7-9AA3-8C233E013700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1355" autoAdjust="0"/>
  </p:normalViewPr>
  <p:slideViewPr>
    <p:cSldViewPr>
      <p:cViewPr varScale="1">
        <p:scale>
          <a:sx n="93" d="100"/>
          <a:sy n="93" d="100"/>
        </p:scale>
        <p:origin x="2046" y="84"/>
      </p:cViewPr>
      <p:guideLst>
        <p:guide orient="horz" pos="4247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4B8E48-90E7-4824-AE02-6A9E0B73169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8273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FA1381-71FC-46C0-9BD2-3D583FFB020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3829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DCE93D-DF24-41D7-A4A9-A08A7C36EC9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53531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558E87-96B6-41A8-8EB7-779FAC93126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812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A86C3-3B1B-4425-9E34-137DD9ABDD4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2736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8839CD-492B-40B1-9376-75386C7B948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1228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79CBA-9028-4010-97E3-BBAFB35902B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4047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1E8E75-9376-462E-9CDF-4B595D20AAB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9533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5BDE17-4A5B-418A-8189-0DB433C5636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2368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93A419-FEF3-4F3F-A414-4696C099899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5450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A1CAC1-1087-45FC-AEBE-3956B03B4C3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2814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fld id="{0CA06D3B-D1D0-4D93-8DFC-00E62933DCE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8798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6621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084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굴림</vt:lpstr>
      <vt:lpstr>기본 디자인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KOREA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 user</dc:creator>
  <cp:lastModifiedBy>HaSol Im</cp:lastModifiedBy>
  <cp:revision>27</cp:revision>
  <dcterms:created xsi:type="dcterms:W3CDTF">2014-07-22T01:22:16Z</dcterms:created>
  <dcterms:modified xsi:type="dcterms:W3CDTF">2023-05-07T13:55:49Z</dcterms:modified>
</cp:coreProperties>
</file>