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3장" id="{3878DC11-8134-47DE-96B6-9BB22EECEEDC}">
          <p14:sldIdLst>
            <p14:sldId id="258"/>
            <p14:sldId id="259"/>
            <p14:sldId id="260"/>
          </p14:sldIdLst>
        </p14:section>
        <p14:section name="새찬송가 3장" id="{DA378AB1-2CAA-4306-BB5E-6D711A4A9FBE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7" d="100"/>
          <a:sy n="97" d="100"/>
        </p:scale>
        <p:origin x="1926" y="90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0C2E55-B4A2-4378-A9F9-EEC54DEFA2F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4050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C6F215-3CA8-4B36-9718-82A4BFE9DC0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56845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E52D16-F755-4070-B12E-D958DD0A420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1922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E62E9-2756-46EA-8B5B-14FE649C5DC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1909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4399FB-72DA-4724-99AF-1886D0FAD17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3599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10C2D7-A6A2-48AC-83F3-CEC7FEED7BF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878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E3C11-CEA4-422C-AEA4-3FA403ECFD2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5462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2B35B9-CD37-473E-A7A0-126E8181D2C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2808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70C11-0BEF-403D-8CFD-41A76191E20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3378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059A63-6980-4D86-86DD-29541A5F98D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0612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6BCC31-03AF-46DE-9B97-D2E28C96753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3637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CD7DD48C-D282-4978-895F-78D4EF56AFF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175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250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98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28</cp:revision>
  <dcterms:created xsi:type="dcterms:W3CDTF">2014-07-22T01:22:16Z</dcterms:created>
  <dcterms:modified xsi:type="dcterms:W3CDTF">2023-05-07T13:56:04Z</dcterms:modified>
</cp:coreProperties>
</file>