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56" r:id="rId5"/>
    <p:sldId id="257" r:id="rId6"/>
  </p:sldIdLst>
  <p:sldSz cx="9144000" cy="6858000" type="screen4x3"/>
  <p:notesSz cx="6858000" cy="9144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굴림" panose="020B0600000101010101" pitchFamily="34" charset="-127"/>
        <a:ea typeface="굴림" panose="020B0600000101010101" pitchFamily="34" charset="-127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한영찬송가 5장" id="{07694BAE-6597-4B22-ADFF-D847E6619749}">
          <p14:sldIdLst>
            <p14:sldId id="258"/>
            <p14:sldId id="259"/>
            <p14:sldId id="260"/>
          </p14:sldIdLst>
        </p14:section>
        <p14:section name="새찬송가 5장" id="{98681B4D-065B-44B9-BA19-1D12116134B8}">
          <p14:sldIdLst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247">
          <p15:clr>
            <a:srgbClr val="A4A3A4"/>
          </p15:clr>
        </p15:guide>
        <p15:guide id="2" pos="15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1355" autoAdjust="0"/>
  </p:normalViewPr>
  <p:slideViewPr>
    <p:cSldViewPr>
      <p:cViewPr varScale="1">
        <p:scale>
          <a:sx n="97" d="100"/>
          <a:sy n="97" d="100"/>
        </p:scale>
        <p:origin x="1926" y="90"/>
      </p:cViewPr>
      <p:guideLst>
        <p:guide orient="horz" pos="4247"/>
        <p:guide pos="1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9994E0-219B-401E-8C58-EBB218140F1A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551743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1CA1BE-7329-43FF-80A2-4CE08D6245AF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75402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FA1458-593B-4782-A0EB-6853C2B3F8D1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63045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FD4299-A006-4851-A059-8E1ADA82E7BD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80340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A18600-0AB9-4557-BB2C-4819F108C223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781111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A2F1DF-413B-44C5-85D2-1CAE7D1A60FA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235203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BB4AF6-1EFB-456A-B039-BEF4B4AD676D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10844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FCAC6F-12D3-4A9F-B435-FB145E0F5799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215172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C5B4E7-91E2-4A72-8C5F-23A4B1A65D25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47372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FB5240-684C-4078-9758-22DE4F75522F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998951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63E874-ADF5-4C98-9460-E06332CB748E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930387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1" hangingPunct="1">
              <a:defRPr sz="14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latinLnBrk="1" hangingPunct="1">
              <a:defRPr sz="1400">
                <a:latin typeface="굴림" charset="-127"/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latinLnBrk="1" hangingPunct="1">
              <a:defRPr sz="1400"/>
            </a:lvl1pPr>
          </a:lstStyle>
          <a:p>
            <a:fld id="{FBDB9539-CA5D-431D-8C82-03D6DE7CB95B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7772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1096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그림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5598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굴림</vt:lpstr>
      <vt:lpstr>기본 디자인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KOREA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All user</dc:creator>
  <cp:lastModifiedBy>HaSol Im</cp:lastModifiedBy>
  <cp:revision>27</cp:revision>
  <dcterms:created xsi:type="dcterms:W3CDTF">2014-07-22T01:22:16Z</dcterms:created>
  <dcterms:modified xsi:type="dcterms:W3CDTF">2023-05-07T13:56:30Z</dcterms:modified>
</cp:coreProperties>
</file>