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6" r:id="rId5"/>
    <p:sldId id="257" r:id="rId6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한영찬송가 7장" id="{CD0E883C-0464-417C-B5C4-5E6E89E530B3}">
          <p14:sldIdLst>
            <p14:sldId id="258"/>
            <p14:sldId id="259"/>
            <p14:sldId id="260"/>
          </p14:sldIdLst>
        </p14:section>
        <p14:section name="새찬송가 7장" id="{D06B35C5-8749-40B4-85E4-30C4C46BFD17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247">
          <p15:clr>
            <a:srgbClr val="A4A3A4"/>
          </p15:clr>
        </p15:guide>
        <p15:guide id="2" pos="1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1355" autoAdjust="0"/>
  </p:normalViewPr>
  <p:slideViewPr>
    <p:cSldViewPr>
      <p:cViewPr varScale="1">
        <p:scale>
          <a:sx n="97" d="100"/>
          <a:sy n="97" d="100"/>
        </p:scale>
        <p:origin x="1926" y="90"/>
      </p:cViewPr>
      <p:guideLst>
        <p:guide orient="horz" pos="4247"/>
        <p:guide pos="1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0AFF20-92FB-494F-925B-F686EFA3BE04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304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D239A-B813-4737-BD30-FA31E8FEAD5F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23127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8766ED-D123-4F4A-91E9-202F174D081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99283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8DFE0D-14DA-4901-8F11-4EBBD7F091DA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0114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26F733-D89E-4F49-9D22-DA7341E27B6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8337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A7F08B-BA3A-4911-B613-6F12FEC0E063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36808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187845-E610-476D-B49A-D83231C26F22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83297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CF3485-9326-431B-AFFB-ADEC95270DA7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289448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B265D9-E12A-4A8F-A35D-6C3477CF6AB5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0910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4F2A81-0C80-4ABF-937E-773366FA29F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46399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58F2D5-BC08-43D3-A77D-9283A1CF5334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86223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400"/>
            </a:lvl1pPr>
          </a:lstStyle>
          <a:p>
            <a:fld id="{4ACDC2CF-E144-4011-81D7-E3B41EEB720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2991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0868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3833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굴림</vt:lpstr>
      <vt:lpstr>기본 디자인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KOREA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All user</dc:creator>
  <cp:lastModifiedBy>HaSol Im</cp:lastModifiedBy>
  <cp:revision>27</cp:revision>
  <dcterms:created xsi:type="dcterms:W3CDTF">2014-07-22T01:22:16Z</dcterms:created>
  <dcterms:modified xsi:type="dcterms:W3CDTF">2023-05-07T13:56:47Z</dcterms:modified>
</cp:coreProperties>
</file>