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8장" id="{EAD6644A-6E8D-458F-9C30-FF822CD6889C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8장" id="{FA78E18D-C6BA-41E0-8A14-27E1166E261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95CC2-83CE-47D5-B7F6-DCC92367B0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76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9B45-D430-4066-BCD3-A6A08C363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439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D4A91-65AA-4767-B793-BF86743E2B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437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3A742-B26D-4308-B385-D8C84C9D67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750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9B676-2D9E-408F-9C6B-99436C1B5A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44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C464F-A46F-45B1-983C-9E2443108C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915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F849A-21EE-4D69-967F-844EC66F3A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9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14500-A5F0-44C0-A08B-18AC722DB2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993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BD05A-E123-46F3-A0AF-7AA2E04F0D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147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94BB7-49FC-4D2F-BDA3-39AACA9BEF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838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53CB4-DD89-4584-B2D6-ED46AF13D7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95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D80BA77-6405-4E6C-87B2-CF6DD676A9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1.Holy, Holy, Holy! Lord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3.Holy, Holy, Holy! Tho'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빛난 영광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346589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3.Holy, Holy, Holy! Tho'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빛난 영광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121983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3.Holy, Holy, Holy! Tho'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빛난 영광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401612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4.Holy, Holy, Holy! LordGod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12912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4.Holy, Holy, Holy! LordGod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91551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4.Holy, Holy, Holy! LordGod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389011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4.Holy, Holy, Holy! LordGod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151016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보좌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1.Holy, Holy, Holy! Lord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224981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보좌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빛난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빛난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1.Holy, Holy, Holy! Lord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334555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1.Holy, Holy, Holy! Lord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거룩 거룩 거룩 전능하신 주님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262490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2.Holy, Holy, Holy!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보좌 앞에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11763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2.Holy, Holy, Holy!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보좌 앞에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387315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2.Holy, Holy, Holy!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보좌 앞에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103971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2.Holy, Holy, Holy! All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3.Holy, Holy, Holy! Tho' the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보좌 앞에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거룩 거룩 거룩 주의 빛난 영광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30073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1.Holy, Holy, Holy! Lord God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2.Holy, Holy, Holy! All the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3.Holy, Holy, Holy! Tho'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4.Holy, Holy, Holy! LordGod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거룩 거룩 거룩 전능하신 주님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거룩 거룩 거룩 주의 보좌 앞에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거룩 거룩 거룩 주의 빛난 영광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거룩 거룩 거룩 전능하신 주님</a:t>
            </a:r>
          </a:p>
        </p:txBody>
      </p:sp>
    </p:spTree>
    <p:extLst>
      <p:ext uri="{BB962C8B-B14F-4D97-AF65-F5344CB8AC3E}">
        <p14:creationId xmlns:p14="http://schemas.microsoft.com/office/powerpoint/2010/main" val="262639164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1344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2023-05-07T13:56:55Z</dcterms:modified>
</cp:coreProperties>
</file>