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9장" id="{58F22A8A-6466-43E2-B7CE-78558D0716B3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새찬송가 9장" id="{E354520E-5A2D-4EDE-8F5C-B9EF92FCD55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5AF-D3D2-499D-A150-E6D6189B89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309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5090-6D4C-4F88-B86B-24598B8F34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00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2FC38-5680-4C7F-8E9B-E9DD4B9454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4669-DE8F-4389-B43A-B29F303936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402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5077-12B8-4F06-8F79-5275BEAE0D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051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76DA2-080C-4982-9817-C28B8A7E06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423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91D2-56A6-478B-86AD-F850FA74C9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83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8FD23-B272-406A-9486-1471869A29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809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2762-4DD9-4E94-81CC-83AA7BEB07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76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28B25-10C6-483F-9D25-74CDA0FBF3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665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BB23-DF18-47F7-80BE-1D79B05A26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325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9AAB6AA7-DBA6-4E52-936F-C2E7BEBA9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1.Heaven is full of Your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3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1434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14341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1434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하늘에 가득 찬 영광의 하나님</a:t>
            </a:r>
          </a:p>
        </p:txBody>
      </p:sp>
      <p:sp>
        <p:nvSpPr>
          <p:cNvPr id="1434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434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14345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  <p:pic>
        <p:nvPicPr>
          <p:cNvPr id="14346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2.Great God of mercy, Whose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35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35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사랑이 넘치는 자비하신</a:t>
            </a:r>
          </a:p>
        </p:txBody>
      </p:sp>
      <p:sp>
        <p:nvSpPr>
          <p:cNvPr id="235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235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2.Great God of mercy, Whose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45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45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사랑이 넘치는 자비하신</a:t>
            </a:r>
          </a:p>
        </p:txBody>
      </p:sp>
      <p:sp>
        <p:nvSpPr>
          <p:cNvPr id="245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245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2.Great God of mercy, Whose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56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56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사랑이 넘치는 자비하신</a:t>
            </a:r>
          </a:p>
        </p:txBody>
      </p:sp>
      <p:sp>
        <p:nvSpPr>
          <p:cNvPr id="256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256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66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266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3.Firmly establish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66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66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266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연약한 심령을 굳게 세워</a:t>
            </a:r>
          </a:p>
        </p:txBody>
      </p:sp>
      <p:sp>
        <p:nvSpPr>
          <p:cNvPr id="266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76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276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3.Firmly establish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76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76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76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276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연약한 심령을 굳게 세워</a:t>
            </a:r>
          </a:p>
        </p:txBody>
      </p:sp>
      <p:sp>
        <p:nvSpPr>
          <p:cNvPr id="276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86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286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3.Firmly establish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86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86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86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286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연약한 심령을 굳게 세워</a:t>
            </a:r>
          </a:p>
        </p:txBody>
      </p:sp>
      <p:sp>
        <p:nvSpPr>
          <p:cNvPr id="286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97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297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3.Firmly establish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97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97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97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297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연약한 심령을 굳게 세워</a:t>
            </a:r>
          </a:p>
        </p:txBody>
      </p:sp>
      <p:sp>
        <p:nvSpPr>
          <p:cNvPr id="297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307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307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3.Firmly establish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307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307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307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연약한 심령을 굳게 세워</a:t>
            </a:r>
          </a:p>
        </p:txBody>
      </p:sp>
      <p:sp>
        <p:nvSpPr>
          <p:cNvPr id="307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317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317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3.Firmly establish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17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317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317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317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연약한 심령을 굳게 세워</a:t>
            </a:r>
          </a:p>
        </p:txBody>
      </p:sp>
      <p:sp>
        <p:nvSpPr>
          <p:cNvPr id="317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327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327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327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4.With You our hearts rejoice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27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327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327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327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앞에 나올 때 우리마음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1.Heaven is full of Your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하늘에 가득 찬 영광의 하나님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337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337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337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4.With You our hearts rejoice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37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338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338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338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앞에 나올 때 우리마음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348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348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348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4.With You our hearts rejoice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48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348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348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348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앞에 나올 때 우리마음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358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358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358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4.With You our hearts rejoice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58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358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358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358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앞에 나올 때 우리마음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368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368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368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4.With You our hearts rejoice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68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368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368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368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앞에 나올 때 우리마음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378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378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378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4.With You our hearts rejoice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78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378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378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378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앞에 나올 때 우리마음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하늘에 가득 찬 영광의 하나님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 마음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하늘에 가득 찬 영광의 하나님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 마음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하늘에 가득 찬 영광의 하나님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 마음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사랑이 넘치는 자비하신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 마음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사랑이 넘치는 자비하신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 마음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1.Heaven is full of Your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하늘에 가득 찬 영광의 하나님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사랑이 넘치는 자비하신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 마음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연약한 심령을 굳게 세워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 마음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연약한 심령을 굳게 세워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 마음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연약한 심령을 굳게 세워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 마음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앞에 나올 때 우리 마음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앞에 나올 때 우리 마음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앞에 나올 때 우리 마음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1.Heaven is full of Your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하늘에 가득 찬 영광의 하나님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1.Heaven is full of Your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하늘에 가득 찬 영광의 하나님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1.Heaven is full of Your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2.Great God of mercy, Whose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하늘에 가득 찬 영광의 하나님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사랑이 넘치는 자비하신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2.Great God of mercy, Whose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04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04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사랑이 넘치는 자비하신</a:t>
            </a:r>
          </a:p>
        </p:txBody>
      </p:sp>
      <p:sp>
        <p:nvSpPr>
          <p:cNvPr id="204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204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2.Great God of mercy, Whose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15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15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사랑이 넘치는 자비하신</a:t>
            </a:r>
          </a:p>
        </p:txBody>
      </p:sp>
      <p:sp>
        <p:nvSpPr>
          <p:cNvPr id="215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215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1.Heaven is full of Your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2.Great God of mercy, Whose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3.Firmly establish the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4.With You our hearts rejoice </a:t>
            </a:r>
            <a:endParaRPr lang="ko-KR" altLang="en-US" sz="1100"/>
          </a:p>
        </p:txBody>
      </p:sp>
      <p:sp>
        <p:nvSpPr>
          <p:cNvPr id="225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하늘에 가득 찬 영광의 하나님</a:t>
            </a:r>
          </a:p>
        </p:txBody>
      </p:sp>
      <p:sp>
        <p:nvSpPr>
          <p:cNvPr id="225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사랑이 넘치는 자비하신</a:t>
            </a:r>
          </a:p>
        </p:txBody>
      </p:sp>
      <p:sp>
        <p:nvSpPr>
          <p:cNvPr id="225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연약한 심령을 굳게 세워</a:t>
            </a:r>
          </a:p>
        </p:txBody>
      </p:sp>
      <p:sp>
        <p:nvSpPr>
          <p:cNvPr id="225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주 앞에 나올 때 우리마음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1560</Words>
  <Application>Microsoft Office PowerPoint</Application>
  <PresentationFormat>On-screen Show (4:3)</PresentationFormat>
  <Paragraphs>240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2023-05-07T13:58:08Z</dcterms:modified>
</cp:coreProperties>
</file>