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1장" id="{2B9FD6BB-49E9-4EA7-A68F-C17BC255711B}">
          <p14:sldIdLst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새찬송가 11장" id="{E2BB9317-78B0-4A00-B2F7-EFC4C17ED9A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1C702-B574-4CED-9226-53124FF3AB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81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883FC-57CB-4DC0-8120-9A519E6AF9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811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3B8D2-BF65-49C0-A28B-C45F2B3F07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983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3AF46-6156-4FD8-B9B3-0258AB1330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676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0B8B0-6609-4429-88FF-9E774B98E9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155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3ED0C-917F-459D-991E-27422B2B5D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59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2B477-21BE-48B4-B89C-F9107E05E6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379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DFD70-432F-450E-9347-6951C054D8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529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64DA6-8AB9-44B9-BD4D-AC32F67005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69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B7C44-C76A-4047-B445-1600014041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325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644E5-DDEE-47E4-AB37-2184474A0D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27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8A7D01A-62BB-4D47-8EE8-4A49C5A2662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people all worship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people all forsake their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people all trust their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홀로 한 분 하나님께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독생 성자 예수님께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보혜사 성령님께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47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people all worship our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people all forsake their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people all trust their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독생 성자 예수님께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20636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홀로 한 분 하나님께 천하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독생성자 예수님께 모든 죄인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보</a:t>
            </a:r>
            <a:r>
              <a:rPr lang="en-US" altLang="ko-KR" sz="1100"/>
              <a:t>-</a:t>
            </a:r>
            <a:r>
              <a:rPr lang="ko-KR" altLang="en-US" sz="1100"/>
              <a:t>혜사 성령님께 모든 삶을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홀로 한 분 하나님께 천하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독생성자 예수님께 모든 죄인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보</a:t>
            </a:r>
            <a:r>
              <a:rPr lang="en-US" altLang="ko-KR" sz="1100"/>
              <a:t>-</a:t>
            </a:r>
            <a:r>
              <a:rPr lang="ko-KR" altLang="en-US" sz="1100"/>
              <a:t>혜사 성령님께 모든 삶을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홀로 한 분 하나님께 천하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독생성자 예수님께 모든 죄인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보</a:t>
            </a:r>
            <a:r>
              <a:rPr lang="en-US" altLang="ko-KR" sz="1100"/>
              <a:t>-</a:t>
            </a:r>
            <a:r>
              <a:rPr lang="ko-KR" altLang="en-US" sz="1100"/>
              <a:t>혜사 성령님께 모든 삶을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 천하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독생성자 예수님께 모든 죄인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보</a:t>
            </a:r>
            <a:r>
              <a:rPr lang="en-US" altLang="ko-KR" sz="1100"/>
              <a:t>-</a:t>
            </a:r>
            <a:r>
              <a:rPr lang="ko-KR" altLang="en-US" sz="1100"/>
              <a:t>혜사 성령님께 모든 삶을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 천하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독생성자 예수님께 모든 죄인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보</a:t>
            </a:r>
            <a:r>
              <a:rPr lang="en-US" altLang="ko-KR" sz="1100"/>
              <a:t>-</a:t>
            </a:r>
            <a:r>
              <a:rPr lang="ko-KR" altLang="en-US" sz="1100"/>
              <a:t>혜사 성령님께 모든 삶을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 천하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독생성자 예수님께 모든 죄인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보</a:t>
            </a:r>
            <a:r>
              <a:rPr lang="en-US" altLang="ko-KR" sz="1100"/>
              <a:t>-</a:t>
            </a:r>
            <a:r>
              <a:rPr lang="ko-KR" altLang="en-US" sz="1100"/>
              <a:t>혜사 성령님께 모든 삶을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 천하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독생성자 예수님께 모든 죄인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</a:t>
            </a:r>
            <a:r>
              <a:rPr lang="en-US" altLang="ko-KR" sz="1100">
                <a:solidFill>
                  <a:srgbClr val="FF0000"/>
                </a:solidFill>
              </a:rPr>
              <a:t>-</a:t>
            </a:r>
            <a:r>
              <a:rPr lang="ko-KR" altLang="en-US" sz="1100">
                <a:solidFill>
                  <a:srgbClr val="FF0000"/>
                </a:solidFill>
              </a:rPr>
              <a:t>혜사 성령님께 모든 삶을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 천하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독생성자 예수님께 모든 죄인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</a:t>
            </a:r>
            <a:r>
              <a:rPr lang="en-US" altLang="ko-KR" sz="1100">
                <a:solidFill>
                  <a:srgbClr val="FF0000"/>
                </a:solidFill>
              </a:rPr>
              <a:t>-</a:t>
            </a:r>
            <a:r>
              <a:rPr lang="ko-KR" altLang="en-US" sz="1100">
                <a:solidFill>
                  <a:srgbClr val="FF0000"/>
                </a:solidFill>
              </a:rPr>
              <a:t>혜사 성령님께 모든 삶을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 천하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독생성자 예수님께 모든 죄인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</a:t>
            </a:r>
            <a:r>
              <a:rPr lang="en-US" altLang="ko-KR" sz="1100">
                <a:solidFill>
                  <a:srgbClr val="FF0000"/>
                </a:solidFill>
              </a:rPr>
              <a:t>-</a:t>
            </a:r>
            <a:r>
              <a:rPr lang="ko-KR" altLang="en-US" sz="1100">
                <a:solidFill>
                  <a:srgbClr val="FF0000"/>
                </a:solidFill>
              </a:rPr>
              <a:t>혜사 성령님께 모든 삶을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people all worship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people all forsake their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people all trust their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홀로 한 분 하나님께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독생 성자 예수님께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1846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people all worship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people all forsake their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people all trust their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홀로 한 분 하나님께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독생 성자 예수님께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338778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people all worship our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people all forsake their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people all trust their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독생 성자 예수님께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1674581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people all worship our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people all forsake their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people all trust their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독생 성자 예수님께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115017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people all worship our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people all forsake their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people all trust their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독생 성자 예수님께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202935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people all worship our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people all forsake their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people all trust their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독생 성자 예수님께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208668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people all worship our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people all forsake their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people all trust their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독생 성자 예수님께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197269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people all worship our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people all forsake their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people all trust their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홀로 한 분 하나님께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독생 성자 예수님께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보혜사 성령님께</a:t>
            </a:r>
          </a:p>
        </p:txBody>
      </p:sp>
    </p:spTree>
    <p:extLst>
      <p:ext uri="{BB962C8B-B14F-4D97-AF65-F5344CB8AC3E}">
        <p14:creationId xmlns:p14="http://schemas.microsoft.com/office/powerpoint/2010/main" val="216956005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549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2023-05-07T13:59:22Z</dcterms:modified>
</cp:coreProperties>
</file>