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2장" id="{B4D10507-C993-4539-9733-A0724F62C3B0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새찬송가 12장" id="{92F6028A-1980-4C6E-9AAC-38122EB7C9D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639EF-1065-4897-805A-6FEBDD6867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45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4BAD8-DED4-420D-8A21-149ACC625B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939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07004-8BA2-4D78-BCF2-F278ADC750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59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96C14-B7CD-43C0-9618-4487CAD292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146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9712-37CC-45A5-B605-4CD99A912E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28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D2D94-63CB-4323-841E-47A0E40EA0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142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1E8DC-1CDF-4CA8-AAC1-AE45012E42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954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9E01C-407A-4433-9078-F5C1E6DDCE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587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A87E7-67E6-4C2A-A79C-DEBA12E37A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61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847C4-E16A-4983-8860-7B6C35583D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1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ABF5-9619-4673-B333-B31BAB43DF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39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534DB04-1923-43BA-AFD2-2C5095F0EC3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1.Jehovah, let me now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3.Grant that Thy Spirit prompt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405441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3.Grant that Thy Spirit prompt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181101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3.Grant that Thy Spirit prompt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89975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He can plead for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65814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He can plead for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124036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He can plead for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38402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He can plead for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220206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1.Jehovah, let me now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20938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 하사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 하사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 하사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 새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 새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 새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 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 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 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 주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나를 인도 하사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 새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말할 수 없는 탄식으로 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1.Jehovah, let me now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75928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1.Jehovah, let me now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다 함께 주를 경배하세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9845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Father, draw me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인도하사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226120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Father, draw me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인도하사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24449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Father, draw me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인도하사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34650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Father, draw me to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3.Grant that Thy Spirit prompt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나를 인도하사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성령 나를 감화하사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266655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1.Jehovah, let me now adore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Father, draw me to my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3.Grant that Thy Spirit prompt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He can plead for me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다 함께 주를 경배하세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주여 나를 인도하사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성령 나를 감화하사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말할 수 없는 탄식으로</a:t>
            </a:r>
          </a:p>
        </p:txBody>
      </p:sp>
    </p:spTree>
    <p:extLst>
      <p:ext uri="{BB962C8B-B14F-4D97-AF65-F5344CB8AC3E}">
        <p14:creationId xmlns:p14="http://schemas.microsoft.com/office/powerpoint/2010/main" val="264795960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1232</Words>
  <Application>Microsoft Office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2023-05-07T14:03:35Z</dcterms:modified>
</cp:coreProperties>
</file>