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5장" id="{78E95FDD-9B38-4043-BA82-1AB2C5FA9DFA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15장" id="{C8FC6D73-E094-49B1-8C60-85A55D3EE39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0C87F-FD94-57B8-CCAB-3A5F7E3B5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785DF-E56F-3315-3BC7-A3C2D7FD8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AD2CE-588C-4494-6702-3381002BA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033C4-A666-4AD2-9F94-3C5BC87FF1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861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8E958E-E8B8-D76D-2314-87CDA6A61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EFA1A4-7476-592F-6D17-9F4FA1729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03C151-88AD-A896-279A-5116DB79B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AAB34-D34E-4768-858B-F7C2991027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094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BC0594-27B2-6662-7C86-714DEEF7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FA0CE-7A04-571C-F24E-359247642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2A09B-2AAF-DA15-DE44-C8E0CEB3C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F6CE0-5D96-4C2C-B5CA-043F29BFB7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69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1D4B95-6519-F276-DE44-CFDB15293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803F26-68C8-8917-A19B-AB3155B27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6400BB-5C25-76C7-74BB-2D73529E9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FFD54-F544-4527-A0D9-642B6F42B4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688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2AE93A-EFC2-FA73-B510-AA9525C35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D0C30-09E8-F155-4E3A-4121BBFC8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7837F-5BD8-9312-AF6C-0CD703530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40FD5-37BC-4218-8674-C07BC180C4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817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FD503-BFA8-0F59-FCCA-85C59AE6C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2E217-5477-1EB7-DDA5-C6356FB0E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22CDC-149D-10BE-8595-C70796358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8B954-F47D-4758-8F49-28CCCC565E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460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777945-787E-4335-871D-4A025EBB2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084722-7D01-1490-7DF9-4422BC686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9BC41B-56C7-97CC-7D3B-0A26413F9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0358-55A0-43A4-B91C-758D830041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351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B7840C-21C0-7018-7588-B34C78473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1DDB41-902C-3120-CD6D-C17F42904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6784E4-8505-0E78-001C-639DE89E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A5E6B-D4F9-49DE-8772-188481A52B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559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50DD40-D0D4-4730-BBB4-04B161A22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B8E55C-0C07-2735-974A-8B27974AA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E5F385-34FA-96E8-0CA4-E1AC23AE6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116D1-E750-4B4F-A027-1630107F16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571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AE08D-8B11-FA3D-D7F7-9E075DF8E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F150B-8225-DC65-F64B-E2AF4F412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299F0-5B76-8D00-596A-B604F868A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ABEF9-C556-4157-BD32-6A9E88150F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03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E5E29-24BF-E65C-2F98-2E2C8F8CB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D7CBD-E307-F325-A0F8-43B0D1486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8CCBC-2619-DFA4-F109-B1F0AA244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9CD9D-0481-4356-A0C1-FED322ADE1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95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518233-905C-3D23-B37A-9E578DA70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A11AAF-2BA1-AB8F-F586-247E2E896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C357B7-8A64-901D-A00F-2F787BC8D7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E4F06B-6E52-B823-22BD-579C104986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07FAB4-DD09-97C4-1196-92B05CB390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888B5C4-FBC2-4695-B68A-C7D054C8829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905AB65-ED28-003B-5A96-7562CD30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1.Love divine, all loves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00E0375-5D8C-C4BA-E0DA-BB57C574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651D0EC-279C-A608-4F7D-B9992EB1D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545D85D-CB1B-10F6-78A2-827DF6BA1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E86345E-A6BC-1389-3D3A-544A5A528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크신 사랑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A5C2315-BD21-7696-BB73-44E55E560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4F2F41C-3800-DDFE-7095-BEF24D0F6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C064ED39-72FC-2D97-B500-9A96EF585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3D96086D-1503-5858-1E7C-DC3E2591C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7F0B0A6-51AA-7703-AC23-4F031FCD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DC9F61-C7AC-00D2-2E5D-5937020A3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3920EB-BC3C-24FF-C06F-A107CE33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28B6F2-E8F2-DCFF-7376-EE8D285D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3.Come, Almighty to Deliver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782A85-AD4D-C2C9-8930-B5A1CEF2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E44AD6-F362-72CE-464F-B6495DB50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EB5E1C-B8A9-A082-909F-F1D8B4456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8EFC0C-EBAF-B764-5054-455514D3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전능하신 아버지여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136BF5-2987-8B34-C87C-C680D358C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824DA92-F577-0880-FFAA-4E21BC454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BAEED5-DFB3-20A9-F88B-B071CE739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53D458-0AC8-83CE-3E28-4D0277A6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BC4E06-59B3-B68C-81B7-AA8B8B43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3.Come, Almighty to Deliver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7C8F9E-58BD-7A30-8782-26C87BA0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BAB243-751A-0CDA-6772-9DBC2B4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4E5087-92BA-5111-3B45-64E66399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473B36-2C78-F34F-57D2-AA9550CC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전능하신 아버지여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80EC91-22B0-1DC6-48DA-AF90CE17F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5C589B2-CB0F-6182-884A-97F242D75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4653FB-9B56-8778-AE79-1F50B0A3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F20440-9533-0599-6620-FDD31085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7C5DEF-1386-F6C9-AA10-3DC51BA0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3.Come, Almighty to Deliver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F37A60-8F2B-051E-3FCC-4ED50F84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64C667-43F4-6CAF-C176-A5601D5A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36823A-9301-6837-8BA2-DD760967A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AD5426-7BB7-7487-AF77-F5F9FCCD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전능하신 아버지여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E9502B-D23E-FD5E-FD6D-1F4399BB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2A85095-21B0-0560-F6E0-F875E25F2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61D962-FD67-45F6-C466-1B6DCBBE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5B1897-B440-4261-1F79-539B328EF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7373A7-5958-8764-1819-D6BE9704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EAA010-2067-58A5-DCD4-891D888B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4.Finish then Thy new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AC1C3C-464E-0B06-F358-8C440E4F4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35F5B2-C5B2-282F-3185-9E099E12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002E54-9CED-864A-7D26-5D62C692E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B3E3BC-1581-FE0B-9BE0-985D26EE9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우리들이 거듭나서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5355D6D5-EAC6-8BB6-8242-706525605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3473BB-4C9F-C461-CA78-5C641CACC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873481-9845-02C3-5043-0E1CAE85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909F32-1614-B277-7813-8FA0AF04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53C1EC-5309-E6C2-0FF5-DC1F0D3F3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4.Finish then Thy new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258825-7FE7-2FCD-905B-A5CA6DA0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B08E83-0465-E331-2F9E-C41DDFBE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080577-837D-1CE1-A1C9-DC30A54F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E3C3FA-2245-5FA3-4E3C-682DC6BC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우리들이 거듭나서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B10EF79-3DF1-9639-4B21-2721AA22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616F10-BCAD-8578-9C4B-33EDDA242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D626BF-A469-9B55-3ED3-9E174247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34134B-D5B2-D8B4-7E44-8F0AEC8A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29D8D4-3E42-C553-266F-929F6F5E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4.Finish then Thy new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CCEE72-7662-4F34-7040-9E0F85A3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6A8478-B8F0-CEEB-52EA-2A333BCF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223233-A19D-1EA4-BD99-003CF422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7B3AC4-3D1B-C351-4785-9D0E2291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우리들이 거듭나서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4E63EEA-9133-7B25-B458-CF33106A7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A3F33B-E6B8-B81F-A491-E5512AAC5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5C6B70-4B2D-11D0-DEA5-F94C9B19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75A942-852E-CDCC-7883-92F2CED4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64BCEF-B51C-0491-A128-B500E25A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4.Finish then Thy new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26F122-4C13-8125-2710-F5C115BE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ECB252-3ABD-47CF-90CD-6CDC7B1C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8FF638-E4CA-3E28-F359-CF0608B7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04FD1D-5626-CE53-D3EF-F14054D7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우리들이 거듭나서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E595000-AF24-47DB-9975-F66D0ACD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0A8A72-D760-32F6-5B4D-F993DD8A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크신 사랑 하늘에서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7A3840-A225-827A-E053-B4518D1FC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걱정 근심 많은 자를 성령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CB7AF9-2429-6C8F-476B-9D51DB47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 주의 능력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FD5458-029F-9991-3021-62A06CBE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 흠이 없게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55E1FFB-1F91-7890-143B-EB72D6DA1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6285E3-B930-8038-A8B2-D955BBDE2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크신 사랑 하늘에서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05611A-6D62-3EF5-7F9E-AC5F568B8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걱정 근심 많은 자를 성령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F41135-9323-532C-2AF1-9CF6B6B95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 주의 능력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690358-8090-ADF0-8E64-54EF468C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 흠이 없게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8C231D2-AAA7-DA19-8686-923C77B1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0C2F66-6EE3-67CB-7AEA-B05A8BA6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 하늘에서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42E206-AD2F-FDD9-8C11-4BA8A0C0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걱정 근심 많은 자를 성령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4E9006-CAED-5C49-990A-6E9DCADF1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 주의 능력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D98675-859A-E188-130A-72AE80F1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 흠이 없게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0F68D9A-C6D7-DBD4-EDE3-E10E7F8F9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4C6687-DD65-4395-C9E5-F58C6CF17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1.Love divine, all loves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DA964C-0836-A29D-DEB5-2E791B12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467961-D0B4-9A3E-367B-1EE8E51B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4E4C96-8801-C82A-7C1B-CC44B9CB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51E437-EF8F-7276-345A-63184040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크신 사랑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77E23D-8A21-DC9F-3317-D52B5079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A601BF-D730-4C56-8B39-69A923BF3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16B273-669D-8295-042E-52416739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7D7F038-9D39-0FAC-44B5-DCD10E74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DD28A5-EF77-BF33-FFF1-58E7E3101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 하늘에서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650BCA-C35A-E363-1CA4-628C4418D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걱정 근심 많은 자를 성령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3AA698-89AA-B52B-E4EE-A492A5ABF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 주의 능력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93F9D3-6C02-304B-A743-A5CCFEAF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 흠이 없게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2D4264F-9114-11DD-7616-C3D8F9727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196398-236C-3713-D93C-B9042FEF6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 하늘에서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7725E7-696C-C5F4-949F-B09288DA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걱정 근심 많은 자를 성령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23DF04-E124-4FB6-0E59-3378A07BC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전능하신 아버지여 주의 능력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F8BCEA-FF68-2B25-6C1A-A618BF7FF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 흠이 없게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522F7B2-92BE-919A-53D8-63027379F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7FB35D-3892-8183-D7CC-4C9B14B4A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 하늘에서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770619-5115-055C-029B-D1EBF2E2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걱정 근심 많은 자를 성령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D0DA99-FE16-40E3-F35F-BC4B05D4E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전능하신 아버지여 주의 능력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82ED74-8EE0-A4F7-C423-D689E4B9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 흠이 없게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D4C710B-4571-0818-163C-11E23369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C4C2AD-FB59-CC39-B317-63BC71F3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 하늘에서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575E11-2E5C-576B-4B8B-374B112C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걱정 근심 많은 자를 성령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C02F14-8C28-39B2-29DA-129E6523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 주의 능력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6AF667-0B18-25ED-C406-E365B769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우리들이 거듭나서 흠이 없게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6FE349E-1E7C-24BD-84F9-15F4F2507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625F8F-1B20-C858-C961-712E87F2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 하늘에서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AA10DF-0471-F667-DDCF-42D05306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걱정 근심 많은 자를 성령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67D2E2-F100-B21C-8F7D-908CEAD2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 주의 능력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BA5EBA-65AA-3D44-5006-67634CD2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우리들이 거듭나서 흠이 없게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E06AB9F-128F-FF12-E241-418CB588E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3B00FA-46E0-61CE-FAF7-3395CD7D3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1.Love divine, all loves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96E808-9EAD-E070-B19D-61736B95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23C810-4E01-D822-BC68-D4A58E38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CA31FF-6248-0782-11E9-57F4C7CD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1E90C2-42C3-5B29-7442-8062702E7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크신 사랑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49A54D-E83E-0723-512E-0E265B02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577C97-025B-1D72-4420-DA87D734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C0FB8C-E4EF-4B38-878C-CD296DEF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1F4AEE9-2E94-E0F2-EF57-91AF2A77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EA6B26-386B-3EF4-E13C-EAAE3A299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1.Love divine, all loves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B212A1-2271-9D12-354A-9DBFF108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D99A39-B9E8-1CA4-6248-1B5098F31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32532D-6B5F-F97D-D3ED-E60314D9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465222-9AE7-273D-9F39-0E8FB7772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크신 사랑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CC8D1B-0A00-11F1-BF55-97B510200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2BF9C3-0EDA-D4CE-BB2E-30D528B3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3CF264-75F3-4A66-5643-C8DD9644B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CAC301C-BE16-90FF-BF56-12AAD7B81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A48EC6-DE37-AEFD-71DF-ECFB0D50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C15827-A8CE-DA74-EEC3-9B7FF4AC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2.Breathe, oh, breathe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0E5509-6B68-890A-4DFF-F1877DB1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FC16A4-2204-AECC-CA4B-0390153D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38A4EA-F2D5-2665-A65C-863CD953A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D90177-A26D-2B57-5699-EC1F60274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걱정근심 많은 자를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DEB273-CAA6-458B-B4D6-F4E2A622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0B9221-6905-DF3D-FE8C-3B2534BB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8232D6B-1602-F632-4392-7EC3B63A6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138FF9-142A-4164-6C06-F3585AB6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CBDFE7-3D85-5FCC-1929-D76DA796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2.Breathe, oh, breathe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821AC9-8810-27E2-9F2D-EEA7F6A2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222AD2-2277-A180-F6C0-2E9DCBEC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FA0EDC-388B-8E05-9F40-7359A058A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8AF302-DC3A-5D38-94E0-94F495D3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걱정근심 많은 자를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160709-AA4C-2CD6-CF1A-97847CC1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DB428E-1F1B-3307-DCC9-2C98A7C2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4A35370-015E-548F-69FE-6FBB8F0F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67E7C2-E114-B526-B1F2-C2890D6BE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852698-C29C-AB42-10F6-07C6548FD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2.Breathe, oh, breathe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3C1FA0-D23D-4F19-F1CE-79EF4C5A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60E720-62A1-04D3-A0E6-31098BE98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069DF7-3CD2-AE12-391F-80FFF006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EFFCA3-B0F2-D157-1411-E945A927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걱정근심 많은 자를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444EF5-A613-462F-F9C3-745BBB46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19C728-F37B-5B23-4944-B6A6DF920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055E628-51F1-9733-02DF-F20FFB54F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D445ED-CB38-FCEB-7993-4D79F2499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3858F4-F22F-1811-03A9-B75F42C7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2.Breathe, oh, breathe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09A5F7-E8E3-A097-1B55-D6300F37E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Almighty to Deliver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7D36EF-AFC3-7CAE-0418-DFF5DDFC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11318D-31B8-AD0F-44B6-0A4BCCD7F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1E1484-8A31-9469-6DDA-D257AC9F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걱정근심 많은 자를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F7319F-C8F8-07A9-1CC6-F2D1C6E5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전능하신 아버지여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482946-0D48-7CAC-9F4B-35D70ECE4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DDB71D2-61B3-A2F6-2412-3976DC925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FE9D3F-41B6-B119-52AC-632E693F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1.Love divine, all loves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DB8435-1801-A962-4EE4-02623B25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2.Breathe, oh, breathe Thy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DE69E8-B158-B163-049C-80690E0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3.Come, Almighty to Deliver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406254-ED4E-F33A-E60A-6DCD2D78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4.Finish then Thy new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B79EB0-4C56-F690-08F3-5E33845E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크신 사랑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F0D7AE-4F00-829A-7818-987DF9C3E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걱정근심 많은 자를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35D66C-FC39-3C89-F507-A54B9B3A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전능하신 아버지여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5DD4F2-200D-23FE-2CBC-BE45D391B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우리들이 거듭나서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936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2025-10-12T13:44:39Z</dcterms:modified>
</cp:coreProperties>
</file>