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3장" id="{B5CFDD12-FF08-40E1-B754-6FCDED91FE23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23장" id="{221D6E42-6D73-4A3C-9CAE-52E4729A93D8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22DED-3004-4DFD-B6F6-74BFC70DC56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373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E8494-0A9B-4117-ADED-5FC04803737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193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A30D5-BF22-4009-9568-95690641F79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31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F634B-C8A0-4542-8AB3-5BDBD6D3627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9008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3D368-B437-4D98-8341-DD20A35887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890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583CC-17B7-408C-BB37-8D181F9D112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37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EA92-F37B-4429-9C03-078E4BB83B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22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A9142-E3C9-40E3-AEE2-EFF7C4D658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278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40C39-A63C-45D2-801C-635B247462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082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F1C77-D930-4ED5-ACC3-5F0A0001A3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0761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E245A-F590-442F-BB7A-73DABCF7CA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4012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6445117-B84F-48C1-A3C1-F9352C6BA1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for a thousand tongues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입이 내게 있으면</a:t>
            </a:r>
          </a:p>
        </p:txBody>
      </p:sp>
      <p:sp>
        <p:nvSpPr>
          <p:cNvPr id="2055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2056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2057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93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 그 입 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은혜로신 하나님 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 날 위로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 그 결박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 그 입 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 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귀한 이름이 날 위로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 그 결박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 그 입 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 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 날 위로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죄의 권세 깨뜨려 그 결박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for a thousand tongues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입이 내게 있으면</a:t>
            </a:r>
          </a:p>
        </p:txBody>
      </p:sp>
      <p:sp>
        <p:nvSpPr>
          <p:cNvPr id="308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308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308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240706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gracious Master and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410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은혜로신 하나님</a:t>
            </a:r>
          </a:p>
        </p:txBody>
      </p:sp>
      <p:sp>
        <p:nvSpPr>
          <p:cNvPr id="410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410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293528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gracious Master and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512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은혜로신 하나님</a:t>
            </a:r>
          </a:p>
        </p:txBody>
      </p:sp>
      <p:sp>
        <p:nvSpPr>
          <p:cNvPr id="512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513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246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3.Jesus! The name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61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61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귀한 이름이</a:t>
            </a:r>
          </a:p>
        </p:txBody>
      </p:sp>
      <p:sp>
        <p:nvSpPr>
          <p:cNvPr id="61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151629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3.Jesus! The name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breaks the pow'r of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71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71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주의 귀한 이름이</a:t>
            </a:r>
          </a:p>
        </p:txBody>
      </p:sp>
      <p:sp>
        <p:nvSpPr>
          <p:cNvPr id="71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398913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breaks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82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82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82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369241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for a thousand tongues to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gracious Master and my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3.Jesus! The name that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breaks the pow'r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만 입이 내게 있으면</a:t>
            </a:r>
          </a:p>
        </p:txBody>
      </p:sp>
      <p:sp>
        <p:nvSpPr>
          <p:cNvPr id="92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</a:t>
            </a:r>
          </a:p>
        </p:txBody>
      </p:sp>
      <p:sp>
        <p:nvSpPr>
          <p:cNvPr id="92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</a:t>
            </a:r>
          </a:p>
        </p:txBody>
      </p:sp>
      <p:sp>
        <p:nvSpPr>
          <p:cNvPr id="92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내 죄의 권세 깨뜨려</a:t>
            </a:r>
          </a:p>
        </p:txBody>
      </p:sp>
    </p:spTree>
    <p:extLst>
      <p:ext uri="{BB962C8B-B14F-4D97-AF65-F5344CB8AC3E}">
        <p14:creationId xmlns:p14="http://schemas.microsoft.com/office/powerpoint/2010/main" val="349877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만 입이 내게 있으면 그 입 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은혜로신 하나님 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주의 귀한 이름이 날 위로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내 죄의 권세 깨뜨려 그 결박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540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2023-07-16T14:13:00Z</dcterms:modified>
</cp:coreProperties>
</file>