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4장" id="{B59455C6-48A2-4929-BE8E-165CE3C706F1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새찬송가 24장" id="{CEE8DC57-D281-4BCA-B396-417338C49DA8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4" d="100"/>
          <a:sy n="64" d="100"/>
        </p:scale>
        <p:origin x="1930" y="2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756E87-18A6-C17C-8CB5-270B07716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1AE1B-22A5-8FFC-C5AB-CB37EF3ED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D205B-7DE4-3659-CF28-235287954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C5895-3346-435E-A3FC-8DEAD4E51B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379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AC633F-C1CE-27CE-7A9F-7163391A9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E44F5-94D2-D601-F934-933853C99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F0764-33C5-EF96-F29D-F46EC0179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A9AF-CEF2-40E2-B8F0-0AC3823EAC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089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4B017-B759-777C-263F-F641744C8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74567-4509-8CF9-2389-D202AE387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9E6151-F00D-6472-1ACF-BD98D1BA4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5F2C8-F92D-4A39-8158-B39D5E48D8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83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84DDB6-BB27-F347-2DED-FBF8BB6B8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8BD04-7A15-0669-A3AD-918B8CD73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485F4-6C96-8E5E-C85E-5E82E1EEB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543C6-928C-4900-83AD-924B9C3A4C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547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1E6B0-D2D7-9BE8-8E1B-9F0D1816E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0E245-27A4-8DA3-A239-62141CAF6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CFD627-2FDB-911B-BF1D-2DBECDA11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38919-7903-4143-B934-C70C19EAC1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671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3E54F-E779-E453-5FCB-12EB105A7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28E24-00F5-6F5E-57CD-DC743F7DB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34D4D-B197-9F95-6C6C-51037A8F5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DB23F-72F3-4783-B01B-A74B843171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593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BB2212-B3AD-C494-AF04-D1AC1B3DA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ADCC5F-4737-140E-AF40-2987C6881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177892-22AE-4D37-F144-747EF76E0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79B19-2AA2-4F5A-AD45-FB79538927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828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659442-1A5B-56A2-4C0C-F86F333B2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707405-7801-15E6-1CB8-4F95E16F4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091A7B-249B-CB71-C797-7B7220E4D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77ABA-B22F-4962-9D9F-FE77389E40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241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E625FE-8915-040C-C336-B5F651987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8E9860-6674-ADCD-04F2-6EF48DAB6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65B0C3-1C23-E01B-5DB6-A57552D56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82E10-E9B0-4D1E-8ACF-578718F406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3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A7A5F-DB31-7330-0ABF-805BF324B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CAB86-B756-E9E3-F1F6-6314FC7F8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C68BF-866F-41E2-BD18-FC451385F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81020-83BB-4242-9960-1809334E5B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919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ED036-CC0F-7591-4F18-D51997CFB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B61A3-2E9B-F1CD-B9D6-B1DA51333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6E98A-8249-B0A1-C5ED-5FA8825E8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A515B-4236-462B-BC34-1492753ECD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36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C94F18-E98F-7006-B6AF-9FE23B09A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91C287-07F8-9502-D819-C86598AF2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DA1D41-E0FB-18B3-9B25-D4E75151D6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CA8002-F66F-8BEF-FB26-0F5D063176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62B2C5-6B09-1D90-4AAB-97ABC363DA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F3642A8-7872-4BB5-B82B-6E37F85B73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21F5064-7418-2338-534D-3709BA03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king and I will extol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FEFE8EC-6E74-78ED-5591-2D44C8E6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have a hope that is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E962D60-13DD-DA6C-E6E3-CD48B885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Holy One, our hearts do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CF4DB89-1B0D-C468-1CA1-139A4AFF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주 다 찬양하여라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5364D83-B0C3-1482-E59E-1A437A2E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A724B5B-0634-AE86-F507-1F4ADBFC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16A90999-6271-1AFC-EEA6-CB7139999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54DC75D-EAB0-3E04-4FC9-B65DC7DC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3B5E38-6C37-9711-6453-514EEB871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주 다 찬양하여라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75C399-09C6-02A7-0804-C3B03DCF5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BEF076-6516-A5FA-7053-17AE5C7F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CD3EDD1-BA2C-2366-1DEE-05BAA4E5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783F42-084C-C41D-45D8-3D54B38E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주 다 찬양하여라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C71CEB-40AD-1D1A-D84B-871308CF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662412-E9AF-3229-EFAB-FDA45256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D82697B-70D4-FD47-518E-0FE7D157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FEB7AD-2894-8E61-7B38-A64671E15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74F1BF-FD21-4811-3BB4-4F604B77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소망의 주 다 찬양하여라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CF1999-8BEA-48C1-8525-C6B8A1B8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185C4CD-5F2D-7506-7D0D-75AE66D03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67CC3A-2D3E-0B60-8F83-88BEA786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2BFCE5-A448-051A-59EA-1EC9A975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소망의 주 다 찬양하여라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25715E-6277-B095-84CA-4271803A0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1410038-7494-A877-CA94-EDC54EDF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1F1BF7-8EEE-546C-6B41-5804CEEE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3A852F-524F-8E0E-3EB4-F3F69E856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68F532-E0E2-27C4-AE67-9977B849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거룩한 주 다 경배하여라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B7282D7-B18C-134F-87B1-49FEA311E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72261D-67E7-AFCD-B085-B6C79DF8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AE2EC3-EBFF-6360-FE5C-90F68A07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6AAB52-E5B0-6686-0509-10F7D5FA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거룩한 주 다 경배하여라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1088F83-38A3-BE7A-2351-86842098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58AB79-FC6C-FB01-A997-56F15FD6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king and I will extol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8510F6-74EB-C388-3E87-A23E7E03E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have a hope that is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081A47-C8C0-A74A-A471-3CD950F1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Holy One, our hearts do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81D656-A567-1825-7F40-586B3549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주 다 찬양하여라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6C2BF5-4798-53F6-7691-56D210C3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E1946B-5EA6-ED15-CF39-F03B8BFD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6A519DC-9B7A-26BA-77F5-5C6EEA51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42CEF2-3BC4-FB9C-DA28-0214823E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is king and I will extol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D1DC94-C06C-3A10-8137-1A161EF9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have a hope that is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469423-ADF1-A74B-E32C-0C92D53D2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Holy One, our hearts do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A94910-201B-3192-EBDB-F450DEE2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왕 되신 주 다 찬양하여라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745D6A-51DF-1F86-FFBE-07E3F7FC8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08541D-CEF1-A6CC-E0E1-59C7A3E38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2554660-7513-5AE6-7F9A-2A7A381A1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1E7E57-C69F-DCC4-ED0C-BA3062227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king and I will extol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254A72-32C4-F477-D810-E6F08177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have a hope that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C4D670-44B1-ED7A-E470-B2AD6ED1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Holy One, our hearts do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F416C0-7156-0DD7-6E7B-C9895A8C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9BD88A-61A9-3595-6889-C35A9364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소망의 주 다 찬양하여라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D80842-8678-0600-C004-517CA6DCE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A995533-8E8D-0C70-FF61-F366A0B38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8C5ABE-B723-9671-1D34-5ABE6836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king and I will extol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E1212B-BE3C-2905-8514-46B1AB66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have a hope that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E52AD5-8480-E6D6-4610-E5D64771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Holy One, our hearts do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8476B0-C685-C0C0-8973-6712C736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4A6869-B661-C1E8-5BF0-4B712CB4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소망의 주 다 찬양하여라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6D38B3-9B54-F767-0C11-A48D51276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923236B-618C-A5D7-483E-9121427F5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6B4CA0-B33F-C425-6B40-37450ACB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king and I will extol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CC6203-2F50-E692-4E3E-9BC80FCE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 have a hope that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F2E508-041F-B644-9F5E-2381C2800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Holy One, our hearts do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52B9EB-6EA9-5B75-D38D-C658A1650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63F923-3F2A-5289-FF21-D10B2F66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소망의 주 다 찬양하여라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757CBD-63F4-CFDC-4065-6A725F45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거룩한 주 다 경배하여라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59A191D-B744-A240-34A2-4138BCB31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71C0B5-CEF7-6175-7E7B-DD63EBD9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king and I will extol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7375C5-FB49-985C-A2EE-DD091084A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have a hope that is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7C8BAD-2E0B-4D47-2605-BAB37301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Holy One, our hearts do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AA905B-5D58-C92F-C300-9D129049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F80C07-B3F0-8EC7-5EE6-08365F7A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861545-9610-434E-477D-2C516ECF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거룩한 주 다 경배하여라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E3FE65E-6919-7D38-96B3-97D43141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144928-529C-823B-634A-865844D6A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king and I will extol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4C9DA3-248F-F990-C25D-0C3FCB03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have a hope that is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D8F7CE-AE69-5A05-5A71-10B093E9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Holy One, our hearts do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AE5456-D00A-7CB8-7995-7F033D323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3BEFE3-7572-2CBE-A25A-3F6AA788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0831BA-ACAD-52F3-C755-46AE7115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거룩한 주 다 경배하여라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3F2C3F1-3F03-D03B-C28D-6FEF6762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88699F-2DEB-1A32-EB43-5446C353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is king and I will extol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E4A4AF-6834-3203-5714-6141233EB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 have a hope that is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0B4CAC-D7CB-1DAC-4514-8B653928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Holy One, our hearts do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6D31A5-C30B-27F7-97F5-B1729258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왕 되신 주 다 찬양하여라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0431B8-0F96-BC09-FA47-17F84F89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소망의 주 다 찬양하여라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2D8102-5CC7-77FD-6227-0147C2C8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거룩한 주 다 경배하여라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519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2025-12-07T14:56:38Z</dcterms:modified>
</cp:coreProperties>
</file>