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장" id="{A5A84BE3-BE37-4027-AF57-BAAFA1223669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26장" id="{8EB4F110-14D2-450E-B780-2CA664406BDD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96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47522B-CF7C-1598-065D-7DCD5FB51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5E706-A95F-F940-1633-FAD19178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D9DDA-6A33-E921-AAEA-BD8034454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ADCDA-0377-48A0-B946-C66687A36D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91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FD9C38-9802-3612-A0F7-CE796F0D5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A55D0-9AC3-066D-AF57-1B41593A7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FAD59-5981-1C32-401F-88F824123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CF82B-1B0A-46A6-BA26-B1BD86A40D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084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B3574-88CA-1AEE-90F0-C1E5ED542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9626B2-DFDC-ADF8-7AC2-B397D9C64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40604-AB82-4F1D-D949-3BD1041A8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C7C58-AE51-41DF-A849-FC24CD3526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99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6C7E9-9901-9D34-C103-D6F1602C3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7D0C33-2110-A077-1B08-7F4C1FFF2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F9344C-347C-2F18-0815-09A8FFF23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AE009-C476-4053-A785-D0AC7592A7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326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8CF31-6095-947F-ECDE-F287F19E5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D365D-6445-046F-D3CB-CAEE31861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C0A4D-849D-2B1A-B6A9-2B705AACE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5822A-8B80-4100-A447-CF8B9EF04A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746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902CC-508B-A09C-925B-D26BCE09E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2C7C5-B3B4-F32A-4A75-4817EF97E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5D045-7A84-8804-A305-704BFD84D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719DF-1B67-4D68-821C-62578192C5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63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8C3B8-795A-3698-173B-1C3D3D7C8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3A84A-8DCC-3F03-26C5-EEEECA654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6487A3-694B-355D-EFB4-85C65B93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10C5F-5D51-48FD-A1C2-B0AB0FAB6D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743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B98160-3320-B70D-9007-5F3D2023D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862594-6C26-CAD6-372F-A1767011F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68D651-C75D-01BD-3A57-08BBE8DD4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2E3E9-9F83-45C1-9BA6-5E3D3F3263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8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20537A-F0AC-2FD8-93D8-1728A643A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794A3E-ACFA-358B-3D32-EDBB17ED8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68D0FE-11E1-492F-5844-7EEE5385E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AD916-0960-4432-B6D2-DB1D8EBC00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039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B462F-DE43-69F3-C68D-BCC730F32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01475-677F-E114-44B7-E48D0FE81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E37F7-B704-D05D-5915-EC24484A1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605E0-F8AE-405A-8A97-217B7462FD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191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1385F-351D-8B7A-064F-4A2A20AA4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8B295-E820-8A53-FD00-AF99E686E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DDA14-8199-AC1E-33F4-4FE01E3FB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AA14-5BD3-4D66-A95F-49F9F9C558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294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3216E2-61B1-CA2F-9827-E8704B79C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5518E4-940D-1F39-872E-19C26A349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418508-1192-5034-2DB4-ADC2DCDAAF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204236-6E59-4A12-2DB8-1177C36F2E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E1D7E3-4802-5C0D-06F1-835386163C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E4209C4-7C66-40B9-BE2B-8344CF4765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AE060D4-4EFC-829C-6566-D24A732A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the Savior, ye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8F56DCF-A9AC-007D-5700-DC59D4C0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CB5EB10-56DA-06F5-D4D3-FAA7E124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008C585-0330-B9E3-DF9F-6D5FD820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020567A-DDCE-C6CB-55AF-C110927C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구세주를 아는 이들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79FFC0C-F1E2-7368-9855-4E18885A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4E13899-BCD5-149C-997D-208E64A8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D2EC19C-9A5A-D9CB-79B4-9080E9F5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  <p:pic>
        <p:nvPicPr>
          <p:cNvPr id="2058" name="그림 2">
            <a:extLst>
              <a:ext uri="{FF2B5EF4-FFF2-40B4-BE49-F238E27FC236}">
                <a16:creationId xmlns:a16="http://schemas.microsoft.com/office/drawing/2014/main" id="{D537CC5F-98C8-932D-B6EA-68303F6A0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8BE5D5-A63A-A2CD-5B23-95FE4193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2400AA-69C1-F9B3-298E-030580E63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 찬송하고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740B11-A247-7AC0-2109-9E8B80D5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주를 알지 못한 이들 주가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A88CF2-F5BE-814F-1D0C-1FCBBF4E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 시험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4AA711-512A-5E85-8CF3-47587757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 영원토록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185D490-4C79-32A9-53E6-57B7E46F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39EE99-9227-AB24-BFE2-1013ACBD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 찬송하고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65B949-DB9C-0484-CBDA-EC8EE4B1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 주가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5F61FA-E7FC-4249-4983-065FDCCF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약한 사람 도움 받아 시험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B0A0DE-A6B2-8229-C5CE-A088271E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 영원토록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5A61080-FCFC-FBCD-9CBE-4BAC6312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88FA87-228B-9D1E-1957-A4F17100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 찬송하고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F74E38-E0AA-BDD7-655A-13FDD6FD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 주가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F7C853-77E7-2151-5D4B-F4651F27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 시험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DDFBD6-BD5E-D37D-C20F-D0BDA11F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진리 되신 우리 주는 영원토록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E9A7F4F-73DD-4E5B-D8A4-230B75E9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804327-069F-0273-F50F-8290C3F2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the Savior, ye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7C6A3F-7D08-F5DC-31AC-51285290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58FDA8-4847-F91A-8DC5-044EE62EF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6C34A6-9CDD-07A9-9E74-F8F6BFD3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4F9872-EAB7-9BD2-6528-A52C2CF7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구세주를 아는 이들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F74118-15B3-7CBE-B192-8AC1FEEA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C343CF-AFEF-75FB-9E57-FEFF8C83F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F32E50-AFB4-2C9E-5EE2-470BB660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2C4EA45-1361-EB23-B574-7B8402DE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AA21AB-6872-5F87-AD16-19FF1C05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E40F8E-D80B-67D7-D8B1-80BB16FB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us, Lord, O keep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5AF2C9-0940-A5F7-C1D2-0323C455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53986D-B6CE-41D9-6A34-1FAE992D3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46BFCE-0AA6-021A-000C-AFA4558D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93BD30-A356-20A1-AA01-90E6986E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주를 알지 못한 이들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FBAB1C-7B2F-9FB3-3D73-70FEBB1D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98D911-DC81-E804-E768-669A6BB90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BD81366-420E-281E-9466-FDDA2E0D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253DC9-D851-1331-A713-AB7E8472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1E89A0-3627-DE30-4D3A-14283766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us, Lord, O keep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8FFA18-B4CE-CBF3-7C00-14EB5B18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89F571-5EC9-5920-74E9-107EA324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EF1E92-B70C-BA7F-3E59-A6D1D872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48D903-066E-D66B-5CEC-D59C6E68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주를 알지 못한 이들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F3504F-30C3-B21D-4C37-3013FC05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B9ED20-6880-BAF1-AC68-3A0EF11B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0FF355E-BDE2-84C5-1B90-C0608911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590CE2-DEC7-6F4F-A15D-76973D6D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399111-A2B1-BBEE-E3D2-9A1BF3EC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C6FFC2-6A72-2D2B-4499-1A1F9AA7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the name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47783C-96DD-BA2C-BD0A-AC62D25D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670894-D648-1BF9-48B9-6B52B4AD7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6E0778-F1B0-3580-58FE-3AC43601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A7B0E1-E2D7-2303-C87F-D7526983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약한 사람 도움 받아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0AD018-6778-C3CF-4B61-E96746BD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2CE7D03-FE64-C482-F067-77F18782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15112E-FFD4-77AE-06D2-D22C3887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87EB37-357C-18DE-DA97-4DFF4B1EC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D51F05-C57F-DD35-9F80-3F8859FF3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is the name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80BFFF-3740-C2FC-7302-1628D083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 in Him, ye saints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A7C993-B228-27FE-AC85-0EFB15388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CD3DB1-5851-23A6-733B-78F18E8D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AFB946-EC5B-DB11-3B00-C1755E52B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약한 사람 도움 받아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A3D3F0-4F71-C814-BBDD-3CF7B162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63B1D90-1115-9179-3918-265883970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DAB713-6765-EC20-7196-12462904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47BCFF-4635-CBD3-C35E-C4BE08F0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1B1B9B-3569-D3EE-5DC9-D7DF2111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2EE612-D276-46B6-2F90-C13119E30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 in Him, ye saints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B1FBF9-6A2D-678E-D8C4-CC089B8F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1861E0-6CBD-DFBA-7D90-35F62A44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6A0096-9100-2ABE-9D50-8DC4B836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B38AE6-7115-8CC5-6497-295586C1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진리 되신 우리 주는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9407164-1BE2-7445-831F-01E6D2B7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08DB0D-7010-39CF-69A9-9C0B09DD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the Savior, ye who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FEC01F-BE60-AE08-3DC2-AC9F0C3F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us, Lord, O keep us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97F7E9-E6B4-FB44-A661-5E10050A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is the name that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6288C5-5B4F-D9D3-0D75-F611F947B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 in Him, ye saints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BF760-3D3B-4893-9979-ACFD9D112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구세주를 아는 이들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CDC6E5-EEAD-F92C-BC40-641BACDD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8BDEF5-47CC-2CB9-87D1-4BEDF597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76828B-3BA2-0B1B-970C-CE3BF076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진리 되신 우리 주는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28DBD73-94B5-9C44-3C0F-33F416DB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80AF33-9F7B-04D0-2F1D-FDD31608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구세주를 아는 이들 찬송하고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BA235B-4006-C213-D85E-E47C3677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주를 알지 못한 이들 주가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35D2E9-DE2F-0EE2-6DA8-77B74403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약한 사람 도움 받아 시험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793E32-DAD0-EA96-B20E-879DC188E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진리 되신 우리 주는 영원토록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2024-08-25T14:13:18Z</dcterms:modified>
</cp:coreProperties>
</file>