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8장" id="{18023B47-86B5-4A8B-A73F-BB2414C3FDC5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28장" id="{2B1E709F-4C44-423D-ABDB-6AEC92A6945D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08C9-7130-4A1F-84A9-7E4EBBC83F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113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1BB51-4654-4780-A8A5-B82C42DF12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65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610A1-1646-41DB-87C7-8651FAEC73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8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36437-F41D-4456-AD18-EDDBAA522B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059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F49B5-2714-4450-9106-8D7675B1F3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465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B9F40-5FBF-4DE8-81B6-DA1BACCF26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28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83BB2-442A-45BA-877F-83E098FADC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579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863E9-2E8D-48E5-B73E-0717239087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863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6B58-9F6F-4D02-ACF7-8108F438E9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87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BD731-020E-4CF8-B668-C05B37D73B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6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6D9EA-FB4C-4155-AE07-9EBE7A32B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70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62C3702-0E53-4EE5-AEAC-D56234E1B59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Fount of ev'ry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30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to grace how great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248216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to grace how great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63915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to grace how great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421077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 찬송하게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 이때까지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 일생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 찬송하게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 이때까지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 일생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 찬송하게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 이때까지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 일생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 찬송하게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 이때까지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 일생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 찬송하게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 이때까지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 일생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 찬송하게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 이때까지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 일생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Fount of ev'ry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4954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Fount of ev'ry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166748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Fount of ev'ry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복의 근원 강림하사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421175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I raise my Ebenezer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11466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I raise my Ebenezer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17098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I raise my Ebenezer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21871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I raise my Ebenezer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to grace how great a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크신 도움 받아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80014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Fount of ev'ry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I raise my Ebenezer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to grace how great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복의 근원 강림하사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크신 도움 받아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귀한 은혜 받고</a:t>
            </a:r>
          </a:p>
        </p:txBody>
      </p:sp>
    </p:spTree>
    <p:extLst>
      <p:ext uri="{BB962C8B-B14F-4D97-AF65-F5344CB8AC3E}">
        <p14:creationId xmlns:p14="http://schemas.microsoft.com/office/powerpoint/2010/main" val="408439748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600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2023-07-09T12:57:50Z</dcterms:modified>
</cp:coreProperties>
</file>