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6" r:id="rId26"/>
    <p:sldId id="267" r:id="rId27"/>
    <p:sldId id="268" r:id="rId28"/>
    <p:sldId id="269" r:id="rId29"/>
    <p:sldId id="286" r:id="rId30"/>
    <p:sldId id="287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0D9EB2-6D05-D6C1-06A3-8719B5386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7D63ED-9084-D071-D3E8-8F1D5B376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10A5FD-8A32-E55B-7F23-8B0400B57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3CC9B-2154-4449-A2A1-8DFA20EAD0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60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D11FFB-E13B-F14E-CCA6-8DE380431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FB95C-5E0A-A9DB-74FB-3C3D0385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DE6EC-24DC-5CB2-6BA3-250A5D8FF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6037E-EC0D-495E-92BE-55788A3D85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296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C2847-55C9-E0D8-32C8-F95E94271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530099-AFAA-1CC6-654B-422D1B999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7581FC-F02F-66D2-A3D5-E033B5FDB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1576E-9E70-4860-B34B-7114464447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68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0BFE1-0842-BFEA-8870-17479DA4C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514E1-DD66-06E6-BC29-1765B3D22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C8279-1540-BBA1-6FC8-264F8AB7E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1C723-CD12-4B6F-A754-CC5425B29D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89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57719-D810-9A3C-C68C-239861E90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AFDBA-1106-CC1B-CFED-CD8EAF2DC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C0CEE-D1A9-0553-700C-BCD5988FA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81109-9417-48E6-B534-3BDC24C7FE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2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58C6C-602A-884E-AA69-2F5F4EF17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55AB8-D85B-0CDF-D8D1-614086FBE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76002-D2F1-9F86-BFBB-F25AD67A5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4418E-61D5-4762-A869-750FD0EC46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92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D91CCB-F93D-994F-C07E-049E3C87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B14001-3024-54E7-83B5-10E148D73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60952A-3FF3-838D-6D02-C23ABEABD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00CCF-C069-4FA2-9EB5-73F203C8E6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609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9AF2AF-1517-BEA0-471C-735648524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88ACA3-F5B7-881B-5446-8AD5DC668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E3CAA6-C304-AA76-43CB-047BF7BC7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6B7A3-E808-4C15-A0F5-399789253F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1D97DF-1076-334A-767D-6C4B4F063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B67D5E-AD51-4C44-46F6-4418B340A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14B706-B9C3-D8C0-3C24-6F475FE96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44839-3756-481B-99B1-EA018D6BD9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10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88936-CDFD-E3A0-884B-DF87F2951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448BB-560C-6781-6881-71BF52BB1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7D0C2-F5AF-3D8B-BE28-CD39392F0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61FEE-B35A-4508-8B35-583B3B64D1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0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9F480-D79C-B69C-E0F8-B8C2E61FD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E13B3-5B99-97F6-4BCB-E9A88ADAA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93599-E6E2-A6AC-DFA2-1FADB1B4D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A5CA5-8223-4A81-A7AF-601A71A347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19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EF44DD-FBF7-33B1-E03F-9A7CB2FEB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381321-296F-4BE9-60A0-17E89D5EA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79A091-EAD3-6BD6-E0FE-6E8C17F10C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12EEA3-C701-472D-0F1E-2231EC8FB1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4E7476-C0B6-CEFA-34EE-B6C63260BC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21E9A4D-3325-4DB5-B5C2-9C391C424F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E63D186-EEE8-F03E-05AB-9744056C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BAD158-60F4-B89D-524E-04AD2A14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819E3E-56A0-5383-2BA8-78262F38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79E7DE-1D3C-4E17-F23B-259750C4C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7CC4DEC-5E53-8BAD-3494-E90B2A64C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C5E747-7A3C-E4BA-7238-06F16D15B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82F064-3AA6-2CB7-4DDA-1C5E4FCF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DF6E5A-55A7-07C9-A6F1-FEEE57A4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48A68C7-67C7-A786-A087-1B4B2900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00A05A-7D33-DAB0-28FE-A0B49765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B05B5F-D001-7AC2-A28F-49DB6A6A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BF3D03-92DA-E6A3-5D94-F7B8DD1D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EB1EB6F-8B10-EAA9-BD39-1D3D45E8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AAC8D9-38E6-88EF-AD2A-F78A0DD1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F02FAC-06D0-731A-642B-4D76C09B9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106DED-7429-5465-7E62-97712621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F7FCEA-EB8E-7045-1508-4BDAE3FE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24034A-6561-799F-A651-A75B8D49B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A1779D-1223-4CEA-BE15-37152E16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BED6AD-0151-D1F1-4845-B486DC21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9412D2-870F-E789-A8A8-DF0B81BEA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F86FC-40C2-F2A4-DAC2-C721C03F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8B72F2-C309-16B5-D7AE-7B2F90A6E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0A2698-BEB9-316B-2FF3-FC56B3A8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9EC435BB-8073-591A-63C1-88CA28D0A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30597FE-787F-FB86-8A09-45DBA3A1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D69C59-98EC-DF8A-1FD2-A8CFAD9C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D77DFA-818A-D8A4-791F-BFAD9CC4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3BD540-2468-C25D-86B4-D82EAF4FF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605C2F-AA54-D907-3FB0-F65BA242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D8C62B-644B-6B36-A26F-5F904B19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7E1578-566B-5BE6-EA28-8FDE60A7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C7487C-AE75-72EA-ACA2-618DC2AD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C330FEA-91D9-B208-CD8A-918DA78DF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33F13D5-72A8-B75B-6B1C-78063D61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63E7DA-37FD-0DD8-7B31-C88B77B5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8825A8-DD10-E1AC-4D25-7C057C0D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858FE5-0350-CD1E-8277-291A16F7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10550E-4FDB-BAC0-75BF-8A59C7E35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D13351-011E-B6B6-E556-1DD91D9A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AF3F2D-E39F-4019-2E7B-518E8337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20E748-0E7A-056C-D5FA-873610F7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7E6763-23D7-1CA5-F3F8-DD20DDBD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151E4F3-6546-95EA-698C-DDCD5B2C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CE2F6E-8C6E-7853-F0A1-AD090480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572D57-2C3B-5DB9-A194-EBF3F9031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5109D8-4E7E-C172-B53D-60DECB5D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D472BA-94D5-A84F-A3D2-F2EBA630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FD87BE-48F7-266D-75E5-F705834D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AC141F-41F7-D7FC-4DA8-E21A714A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320D20-B0E1-3769-3F7A-29355AE31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A86697-2CB1-5AD6-14D8-5B76AD0A1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3AB7F4A-94C9-5972-F17D-0139A9DCF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315320-88A3-2C35-36D6-492EE1082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65E1F8-1F47-F164-A6CB-6034900CB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D6639A-ECC5-5936-CE4C-023B76C7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DD2AA71-7FF9-FCBF-D32A-1EB6CFCC9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FC6016-1114-AED2-C14A-3B9CA1BC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A0A11F-2E18-DE53-FDF9-D254AF37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F6398E-ECB2-AA6D-343F-FE05A012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22DB84-769E-AE31-F95F-B128D54B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CD66E52-D73E-1131-F62E-758113FC5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9373A8-7B44-ECA6-532F-F2EB0E8F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389F7A-C54D-D066-2F19-C501DAA2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7C4F21-4BF7-4FE2-BA49-6B24319A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64DF1D-BECF-4DF2-917B-0B73DCBF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3DBD5C-0DDB-BD40-4C56-C1A18568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621AE4-C61D-1322-1E4F-661D4951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F6551F-E83D-16EB-5610-8C8DAD1C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39C807-45D6-6F18-A4D6-921989B8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86A76FF-A989-594D-A61D-7759A6C8E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81E3DB-3169-D6E1-48F1-D8406B62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E82049-0EAE-92AE-B5AE-15CD9155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37DCB8-2E5D-288B-4FFC-D040DB7C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865DE0-AD9B-3B40-371E-7BDE2B5D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4C53AF-9AA2-F9DC-8458-89EE2A34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B3A4DB-EF2D-70C1-BB21-B11BA223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E458FB-FAC7-D29D-714C-2026BEDA7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04905A-86CC-9141-0B25-E06878AA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E7503B8-1393-BBF6-EB74-CC66E0F6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2FC9D0-9DAB-0943-4526-B1596A9E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9F16A1-80B8-04AE-0131-AB19ECA4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E5BDCE-E567-F1F1-63E0-EA1960CE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F47B428-BFBB-07A7-447D-25588A1C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60F420-CCDD-4734-43FE-02EFD7C3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77DF2A-BF09-D9B0-A42A-A686068D4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BA54FE-7AEF-FC25-DF01-4C048117E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8F652A-B529-E7C2-1E41-AA2917B28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30931D-9FF1-2083-3E60-75D929E7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154FD9-63B5-9B16-62EF-D63464910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FDD609-EAF8-C0F4-FDA7-0E73B03E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33455F-5CBC-7E61-BD6F-D369D10A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3B798C6-308D-153B-BA3A-026B975E8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50CF66-3919-C997-E5A3-90EF484F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C6D2C4-786F-90E4-56AA-7ED97E3C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9B1675-810A-C35A-8123-E679DEC4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6E10F2-A146-60A7-2967-D0752386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A00B21-E10F-EEF2-74B3-B0074BDC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A3C0DA-414A-2917-CCB5-28319CC9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437F91-5738-E98D-C100-9ECE613A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17BF58-5F9A-EC7E-9F33-1B7C2C8E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AAD341B-433F-3F41-9B52-C7AAB6610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477618-54A4-65C0-5714-29421C55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6A256B-8AE7-0870-8694-B40FDE03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2428BF-C5A9-5BB1-7855-51B5416F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52BAA1-F309-6AA5-7006-1DAECBC2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509EED-A38D-45D5-15C9-5FBBAEE5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8A718-B4F8-6A4C-720A-658677CE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0F8CE4-8D7D-3FC7-5EAA-62A1D15AD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A98A22-33B5-0465-13FB-458FF8CEA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19CCB96-CC5D-E4E7-DFA2-8CDE3A0E2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E3BF12-87B8-804F-4759-81025639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E35DEC-2481-4D9D-9219-28BEA010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88131D-21F5-738C-E3F6-54A62C37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9C2D8C-5B56-F2AF-0F22-A80DE89D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B218A7-DB14-C2AD-AE6F-6E4A41559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EFFE0D-6E04-F30D-07F0-25E699CB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345F66-006A-3B15-A910-D458E988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A672C6-199B-79A2-0B7A-A460C63F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16E3BE0-A41E-0D5F-09CA-0AF873148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008A19-3818-7087-F524-7F126D6D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1E2DBA-1C95-56FC-E5D6-F598F2EF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5C222D-3165-D056-2D98-14C9BF814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C6974F-48EB-A9FE-5799-440A10F5D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941723-72F6-878A-B363-F5395FC6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159F32-73D9-12CD-CAAD-4CAF42EAE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58AA00-1C87-2889-7868-57D62B46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FA0F1A-5278-D751-45B5-71607D30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96CB46D-4270-FDAD-4C43-929EF0BAE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2BE105-F0B1-15BB-9065-133E98DB0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7FFAC1-DAED-93A2-4CFD-00664EA6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CAB313-1DC0-8C02-81A2-DC67B866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D71D05-DCE5-4BDB-3E44-CBBDD3F3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514AC8-E540-A2A7-6409-ED224E850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8555C9-8262-E303-D7E5-946AAC70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4A0232-B8A7-6DD7-DE2C-F0DA9F40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CC09BF-12C4-60E0-03A3-D402E3E7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C1807C7-7B21-2818-C198-8AC22E5C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F74C21-5949-31C8-5E36-E4BC3BA7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E6E292-B1AE-7C32-502C-7C27A5A2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038A11-1C63-F710-966E-E05B8D87A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08F1A0-425F-4983-A5DD-7D37B8B1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EA9736-300E-545B-1765-C17C5B01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43D65F-0512-53C7-2068-A6154EC1F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A80A53-F31B-14C9-8629-FDAC6EDAA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BAE6C8-D4D3-9777-7961-E794B05D2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4D43891-FB6F-7647-771E-52740D24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31D315-99D5-A5CE-E987-18580FB9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196310-5318-BE8E-9723-B818167E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CD8798-1F1A-907B-EF86-E03E3B0D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39A500-6650-BC41-A8C0-A35FF9A8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CD9752-1BEC-86CB-2BE9-BE9AF058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713C2C-600B-DADE-A7F0-33781889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DC9519-1DA7-0408-19FF-C8B27581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3CA7F2-E4F7-7E56-4674-E030F94E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7DEC1A5-CED9-E74E-FEFB-BA0938FDC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E0FC10-429E-B73F-BE04-C49A548D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F1FF0B-B7E2-77DD-34FD-22E9250A2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43CEE6-6F55-07DF-DDA9-3A91E80B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Him!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77012C-A56D-E712-DC44-1A1272F1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Him! praise Him! tell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797020-D77A-759F-477B-10A208C8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4740F4-9D7B-275C-9306-AFF4064D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08BD4B-94AA-B56F-467C-0167F949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D96E78-908B-3A14-F545-25E8341D6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찬양하라 높으신 권세를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DE0F104-F18E-1FA5-8C09-6255CA343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850C04-9703-5E89-5F0C-1CDC09BC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85B047-C8B4-8F0B-49B4-40585239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79A673-9011-5F07-B827-2ECADFFE0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6AC5A7-48D1-1933-A1E2-76D72412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Him! praise Him!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4342CF-CA1A-80E9-06A4-E42B01C2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58436B-D6D1-15F8-FC08-F4B4F63E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7A3FC7-2158-41B7-BB90-4DF616A2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17B6D6-52E0-EDE7-80A3-81240662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찬양하라 높으신 권세를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95ABDDF-B1FB-F41A-2BB5-A72D9906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AECA9A-2A5A-D831-04C4-375B2768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A0F631-EE7F-F00D-03A8-068A2332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33091F-9C99-CD78-B77D-0ABE40DF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EEFC9AE1-7F3B-040B-72A2-E7257A3B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BFF59A-728B-9BEB-4DB9-3EF310395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Him! praise Him!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3B9D2E-977D-2C0B-A697-D7D0AABE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Him! praise Him!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266F9E-B3D9-5A04-C02B-891DFD8B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Him! praise him!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EF0C69-1718-8919-DD4F-214C3F73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Him! praise Him!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CB4A529-A32E-BCB2-B410-BAB1AE3E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9C6631-4BF7-C616-51C1-0D953FB6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6961C1-DE41-A9F1-3622-A8794EF1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60F01B-E1FC-AADF-C37D-618D7C5B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찬양하라 높으신 권세를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8F7862F-E1A2-1E6D-E36C-6BD9958C6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485F55-1688-E280-E840-A0B2CEFF2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A878EE-7350-601A-F39C-157D00E9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90E575-3C1B-3D17-7F7F-78649A0C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22EAED6-FB15-3B08-8D3A-0021229E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A3B481-55F8-73AF-09A9-A43521F9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F2A1D8-0E21-C4FF-1B49-4592F991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D46412-21A5-40CB-0C13-85B6BCFA6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4D798E5-2205-6346-C63B-42DE66C0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156702-843C-4015-5D1A-91D1E92F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4902C5-EE46-8E5C-D63B-56F41693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356932-E248-183E-C19E-F1FDF9DB9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7664272-0807-9E53-F6AE-9D44ABB13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BED17A-90D3-B41B-6C24-1F2EFE5BD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7D10FE-C7A9-3BA6-BCB1-B81255D77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B77958-EDB4-9448-1CFD-F0EC562F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CB2ADFE-C42F-A3A0-BE19-DD9AF75E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7753FE-519C-DBF2-59E4-7BF1E6FE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BACDDF-B294-E095-99CE-FAD18D62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A02754-4FA1-6431-BE67-37EC6C10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찬양하라 복되신 구세주 예수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A5F92E1-1A2B-3BF0-FC57-E656ABBA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14B8A8-0ACD-5ECB-D276-AB3B68AE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A3C990-433E-E3A5-1100-5CFA93FF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찬양하라 복되신 구세주 예수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5EC0D5-0442-F167-2E06-0B501F7F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1224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2023-01-15T15:07:14Z</dcterms:modified>
</cp:coreProperties>
</file>