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7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6장" id="{770C7BD9-522A-4A90-997E-30047CFE0158}">
          <p14:sldIdLst>
            <p14:sldId id="264"/>
            <p14:sldId id="265"/>
            <p14:sldId id="266"/>
            <p14:sldId id="27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36장" id="{9E28051C-2469-4570-B7C1-6AEF14A5CD1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9CB288-7958-C04C-78F1-A3CF91532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4A9E2-6C51-5078-6E6B-B6603A7FC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C98BE-7053-FFB7-D79F-FA65FFFB2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1407E-075B-45E0-B91E-D180C03CE5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33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5F2B2-E0EA-C3ED-B379-28DE6EC3E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8D5D71-E785-3BD8-2DFB-2DEC9B808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773DA-0650-9198-7062-ED9F8526E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8C5F3-F87E-4C70-BF38-F87D5ECF6D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612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691310-2D07-496C-81F4-378DF2B6A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25B659-9A42-6A2C-7D56-05EC84D7A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AA2D3-C308-6673-B168-33B4C4F4E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DF41C-DB58-4248-9B5F-5F706E0AED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961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3AE43B-47F8-178E-B8B6-8100B1AA7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F86C20-1C16-CA70-6E2C-0CC35C2F2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8C2BC5-FDE6-D96B-D1DE-7D66197A6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0D720-F2F0-47F2-AB77-DEA2F73775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542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7621D6-09E1-663D-9D41-C2EE29EAD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67966C-BCF1-984C-9864-DC5BCA747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B8EA5-0693-945D-AC1B-3E7989471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33C26-76B5-43F1-B3A9-6A18F7CE07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1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4D728-3E74-28F7-3FA6-2F03A8935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85690-F753-D80E-A9AD-C85C35DBE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F0799-CB80-5108-71E0-8EA7873C1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273A1-268C-41B2-9B43-862CC0A61B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900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230901-3879-FC9D-34B1-D3E2D95CD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FDF589-08DA-7F55-8881-C5BE8CBD5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874E2C-9657-EC9F-1D49-516A09E97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F439D-DA39-49EB-912D-5F721B24AC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346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49C84-9820-226F-24B3-8DD54CDDA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E9643E-A266-3F9C-21A3-FDD6DB08B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8C5223-8D89-5724-635A-4778099CD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AAAA7-15E8-4527-A440-AD606B3B7E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199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829ED7-CE41-7EEC-C1C9-DB16A4EB0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B16E6E-E3E8-E831-DDD2-E6D121168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6AE438-B14F-33AC-65AD-2586AC970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25A11-D577-495F-A8C2-9543D27898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652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690BA-1CF3-D15F-0C81-F9F282696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BE127-298A-3E70-E628-BC95C7B37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1B9DE-5CC2-D8AD-F8EC-6BE9D7ACB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34BB2-EE39-481F-BC2A-30B338C24E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544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CBEB3-B6FE-BC35-636F-BD12958D0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DA13F-D566-8832-D950-21A2F6310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29E478-47BB-513F-0429-58440E862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75664-B6B2-4A7A-BAC7-2F11C454AD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350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92F784-80E3-144E-724F-BECA6E1F7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F02FFC-FA78-83D0-E1A0-E55A7DDEA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77CD19-493C-D309-519F-4CB385B6E9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ED8FDA-1A77-B5F0-CC76-2621CE3433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B83FDE-14E1-3965-A162-C53E44243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3FB7E7F-6F89-4DB4-ADB7-EC2E842574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1FB0FBC-49EF-B8DB-5F96-CC827B9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Jesus'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825764C-E007-AD16-EE0F-CD5B1907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82DDAA3-3EDF-4B38-490F-16817C78B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3A2738B-BBE2-B0C4-0E68-6F3988B2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FFDCEA4-5962-E906-D818-3EA978596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E2CCF01-5825-9DB7-0FC3-968DA4DE9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A7B5E2E-93D4-F47A-8DBE-3A6AFF40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5CAD3FD-9AC2-95F1-6D36-E76C3438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0C54B36F-44C0-38B8-F153-341F8861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C5B3C9F-AEEE-4A8E-C254-8E79194D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134FDD-F08D-B9E4-D9C5-7DC8B1E5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BAF04F-7B3B-7F7C-B372-5B909FF5B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973C87-A9BC-B2E9-C135-FF303D425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ev'ry kindred, ev'ry tribe,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7C5E20-B393-2B11-7717-2D2757A43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66F27B-F0A5-AAF8-94E3-42029F530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0FA40E-B3EA-FED4-F900-724EE2DA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F06BDF-8C11-CC47-E334-74E80BAF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938241-B533-536E-1526-F05F8A2B5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4CCA0E1-B6DD-F820-A85D-1242AF06E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093E36-87F6-78A7-D2C6-37F4C89D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51825F-B302-1B95-AD7A-ADDB7C23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D344F5-F1F3-C9E7-5BBE-BB6BD220E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A84D2D-90A8-471C-70A7-F8F832D4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that with yonder sacred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0E8914-DF90-77A4-4656-86915EE6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14A60C-960E-880D-345A-9FE40F9C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A04E6B-CC94-D4B7-724B-B8EA73C6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C1FAA6-9933-2DD9-4916-FCC890B4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0469B03-BC13-4D23-743D-FF42CB8BD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44AC2B-72AD-FA72-2CC4-1E3B243A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1D2CFF-56F6-0044-5FD1-FFBE623C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85F6CD-7AEC-D63D-C9C2-3DD3339D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DEC822-3E3B-DD08-C555-0013377D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that with yonder sacred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8BAEB0-AD9D-6EB2-BE32-F91649373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E6E83C-7E13-8F84-92B8-2028EB5F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D17A3E-ECB3-7035-E781-D852CB74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B1E084-255C-1AA3-F0D8-0F798F01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BC2487E-75B4-6AD4-26C5-38AC0426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35FD28-C51D-E192-FB17-9277DEF3C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870872-0A27-5EA5-079F-0964D789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3CE455-03C4-46EC-7BD6-3C6787A97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88DE20-3629-6154-C22D-90423EB9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4.Oh, that with yonder sacred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D6B979-E00C-3303-E434-D699891C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74F680-0F14-F7D0-B346-FBD10FDB2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378BD8-F409-19B8-12F5-49689736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3B2490-0112-24E0-8FC6-1DB5AEE1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764B400-A25D-3A37-D52F-7B8F607F3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3781A5-7216-4B81-704B-051E667A0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 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3C1757-000F-9ACD-F67E-8040A0ED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 못 잊을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90AA5C-2D55-4DD3-5256-AA257616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 온 세상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59F149-30F0-A1BB-D75A-BE2D7A1A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 주 앞에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993282F-1F4C-EEA0-6BDA-BC4FB27DC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2935AE-DE65-7CEC-18DF-6A26B34F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 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B09008-FCCF-84CF-7FDE-395F175FA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 못 잊을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7A7884-60E6-EA15-4922-937BCC8B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 온 세상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F7E138-2A1B-E162-0A0F-6E4F7E7C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 주 앞에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26023CA-88C2-E3DE-7E56-2B15314F0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491F34-BECD-7CD7-F1BF-150F5A31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 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57A627-DE3A-E376-4440-44C5062E6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 못 잊을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4312B4-6342-E0B3-9BFA-75BD317E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 온 세상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E45FAE-A57F-DC75-6FAB-076802870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 주 앞에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4909D8F-935D-D9C6-CEC5-07931BF6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42A818-F448-DB05-1A18-9CD06C82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 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523F38-8AAE-F412-4129-D8BE117F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 못 잊을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B06CC3-1ABE-9B0E-050D-6122B91A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 온 세상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6AC973-BB71-8384-60A6-AE7BD8AA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 주 앞에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8CEB6FA-02F6-79AF-C070-88C416E15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454579-6513-D07F-430C-1E670715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 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053747-4FE6-4BC9-7898-202104BEB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 못 잊을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0B8A73-2965-1380-F4AF-847AB67C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 온 세상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BFB1AD-EC0C-A43A-39A8-163672DD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 주 앞에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24276BD-E82E-3C59-AE9B-6B0D5657D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5C9DBD-3F62-7E17-5DF8-1EA23B9D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 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A89422-9EB9-F2F5-5187-2BED390C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 못 잊을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6C65B3-55C7-49D8-13C4-6D8EA3A40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 온 세상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D5BEA4-10B7-1395-9890-00613CF51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 주 앞에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B0D326A-9185-1A21-D6E9-27DB8C8BD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FDE540-0ABC-E440-F842-6933442B6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Jesus'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1FEFB4-E534-4714-3FB3-0E2FEA90C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A1A485-B031-011D-769C-2DAFA36EA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47AAA7-4797-A33C-C71D-4C76484DC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F174D6-2A23-658D-6D2A-0F88A591F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8E9744-4055-F753-19E7-17BEB016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CAE2A6-51CB-964E-4FF2-C2F06A281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A0CB05-A91D-93FD-5799-B3B64194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4412FE7-2B0E-4941-680D-B1E9271D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48E859-D902-AD7D-E748-0BAEA1B1F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 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39D1A1-D8E2-3DB7-155D-DA5105493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 못 잊을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B37072-1A42-ECF6-6C78-014A3D58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 온 세상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5C9196-A607-4B06-C87C-C6954FBC6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 주 앞에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2C7E29F-47BC-17E2-9F4F-2D21BA0B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93B9AD-F56D-C69A-9082-26E7DC10C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 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2CAE45-2479-85BC-54B4-6A9DFF71E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 못 잊을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BFFC9D-632F-C5B7-8271-E959D2929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 온 세상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65130A-EF7C-61A1-1614-5A6940F26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성도 다 함께 주 앞에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2A4D9B0-9DB9-0965-AA1A-133C9FE1F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C1BBF8-F5AA-9A1D-9163-7042F173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Jesus'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B6DD39-9090-F055-77BC-B4E1DFEAA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CEE8D6-8FD0-C66F-E215-3DB49EA3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1D5B6A-00B6-4F2E-5691-776740C16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0B8593-BDD2-AFF5-4BF1-0F06381A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48043C-F615-399C-085E-0222E3BD8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DB8A58-10D8-5F4B-5C33-356521E7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AA989F-E95B-C970-2820-0709908E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7A6643-2CD3-902D-559F-00DCEFAC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64BEED6-CD80-5A12-B6C3-9EAEC3464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3"/>
          <a:stretch/>
        </p:blipFill>
        <p:spPr bwMode="auto">
          <a:xfrm>
            <a:off x="0" y="0"/>
            <a:ext cx="914400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7761D3-E235-65C1-EA68-A05F388C7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1.All hail the pow'r of Jesus'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752D2D-9FE9-13ED-5A67-BACCE2C0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4D2D27-9652-298A-717E-B0E7D679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66BF9C-E536-0818-0E92-55C9549CB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DBC9AA-DC55-AEAF-2C1E-E6488D65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이름 높이어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188E8D-09DE-03C3-AE48-0902ED892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8EAB6B-3203-D801-39E9-062F6A6D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3A7886-79C1-DE0A-79BE-779D02D5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BE15645-4722-3620-265C-A773AD8234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7"/>
          <a:stretch/>
        </p:blipFill>
        <p:spPr bwMode="auto">
          <a:xfrm>
            <a:off x="0" y="3068960"/>
            <a:ext cx="9144000" cy="20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57E845F-333B-57EB-9776-2041AC3C0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1F8682-B057-10B4-FD31-26AAF431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C11864-C5F0-3214-2264-08D000A7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2.Sinners whose love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33BB31-7411-E107-27B8-8B239DC68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68716F-F591-918D-B904-61FA1095D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98E6FA-21B9-5942-4DF8-E99425EC9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ADDAD7-0462-F0D3-D948-23339E03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533FE5-6762-52EE-A40C-DA901AC2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36B3449-C0B4-0197-45DE-6D4725D1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143E0E4-478A-570B-0FBF-4525580E1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FA34C0-1F8E-B48E-9996-BE6E8959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15968B-E89D-540F-DC0A-6E411E7C6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2.Sinners whose love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1718E1-93DD-80C7-25A9-E44E886C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C191FB-6B53-1465-A30F-12FFBE7D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1B9B6E-292E-2E19-99DF-DC007B53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E5BFBB-FFC3-3E92-FB3A-F3203C8A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96BDC5-7BE3-213E-38DB-576D32B7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904E05-3672-B117-29BD-49862615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A455A5F-E210-9337-43FB-FB350A34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CB613A-3B14-093B-DF84-FAC3EB1B9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D250EC-7462-AC9E-96B7-E2769203C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2.Sinners whose love can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52DCB4-4E52-4FCA-042A-5C0B0C4D6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ev'ry kindred, ev'ry tribe,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C7CC46-5664-C8E7-01C4-D8DCD489B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13FCB6-B584-A4CA-B046-A2269F10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BAB963-FAB4-D01C-6556-BD46105F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당한 고난을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BBC438-E270-7142-B8A1-20834CB32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지구 위에 거하는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FD366A-650D-7E87-68CF-2D6F6E6F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4B90AE3-3367-B5EF-4B92-0A50EA769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5A1876-1292-65A6-F0CB-A2D928A62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B402EC-C55A-4C54-668E-9787340D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B74143-2EB6-ADC6-27AD-512BE0E6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ev'ry kindred, ev'ry tribe,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64CDC3-F3CD-28F9-267A-2689188B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0172B0-9454-CF15-A032-7A71DBE0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FBAF3F-3DBD-51AA-CC98-E2F4D1178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EDA67A-E567-07CD-F7C1-B09EEC97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5CD006-39E6-550F-E65D-227CA952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4B613DD-E2A2-7DBA-7FC0-62AF8DF9E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04C73B-51CE-485B-F814-C70AD4435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1.All hail the pow'r of Jesus'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3F1162-AF16-38BC-4330-022C8FD5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2.Sinners whose love can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0AEBE7-018A-8C35-69AD-EC69318B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ev'ry kindred, ev'ry tribe,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3ADC39-F0B3-68E0-49BD-BE217036E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4.Oh, that with yonder sacred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FADEF2-CCEE-C68E-E5DA-CAAC5B89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이름 높이어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564F8D-B068-4573-7910-0324D5FE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당한 고난을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E7AE2A-354D-E357-5235-90502E05A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지구 위에 거하는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F3DD21-A801-CAF4-61BC-E8CDFA12E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성도 다 함께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997</Words>
  <Application>Microsoft Office PowerPoint</Application>
  <PresentationFormat>On-screen Show (4:3)</PresentationFormat>
  <Paragraphs>136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2024-12-08T14:57:19Z</dcterms:modified>
</cp:coreProperties>
</file>