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56" r:id="rId14"/>
    <p:sldId id="257" r:id="rId15"/>
    <p:sldId id="258" r:id="rId16"/>
    <p:sldId id="259" r:id="rId17"/>
    <p:sldId id="260" r:id="rId18"/>
    <p:sldId id="261" r:id="rId1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43장" id="{F58D6AA5-9284-4013-B7B4-527B3CCC5B74}">
          <p14:sldIdLst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  <p14:section name="새찬송가 43장" id="{44AE748E-63CB-42F5-BFCC-28B84F772C35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A25403-05DC-787E-0968-AB27A09A9D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A6777C-265D-E957-F0D5-B58D861564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34841F-9419-6F06-C8E1-BCCB28CFBD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448F15-4799-4C21-8D1B-00E2E6E73C2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562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A518ED-E74A-4D86-CCCB-6FACEF16ED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7DCC9D-9A60-8D75-44EA-985DF3A38A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246F4F-CE5A-B131-AF9D-F202A11EA5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9FE7DC-1261-4B56-B388-B1F6C928799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72996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C76CE4-2AF8-60DD-166C-784B22DCC8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38F64F-3879-757E-2470-16D8D47BD1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6AF202-D3AA-DADC-C690-BF14EF22C6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6C5427-01C6-43DD-B0FC-B6E0A7CB656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86004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329747-923B-575C-69A6-252234B2B0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F710E9-1677-718A-523D-A03CD9578F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D225D1-12A7-4791-7BAD-F22117AB3F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843EC6-DE66-41D0-B5EC-723B0222427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74614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B4E678-1AC5-F7FE-3AB8-E12A52F26E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766016-8EC1-7FF6-5EDE-67115FC651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0DBDAF-E1E8-1A65-0557-4AB0F8DA84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A1596F-3A2A-4B96-9893-FF50FBEECAC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1864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A03258-30E7-A6AD-FF85-E3259A615B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B5817C-8349-110D-7BEC-7DB7673981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48A19C-29EA-59D9-E640-D9907D0A3E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D990C6-7859-4A00-A5C0-4761DE76D3B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6471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C1CF71E-EB58-1BE0-2F15-A3B70EC1D8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EBBD524-B096-ADB6-3898-2FEC25891A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6AEFDA-ADFE-2DF8-2455-DEDF8AF4C8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41886B-712C-463F-BA7B-565FDF88820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21194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51B198B-D376-8478-C25B-C61741D8AD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011EF4A-1D96-3B35-DBEE-49B39060D3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33D4618-F7DC-8D06-8CB3-9BF2B01E88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A51F63-CD41-4CC2-B8E7-6A4EFF86246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6594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18E6242-33D2-F2F9-D873-DF3BE0EA4C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C744671-04B6-2407-8CD7-C980958AF5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35BDE1-AB72-89D7-60BA-BDD4016912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B8C7B0-30ED-497C-BA49-2B07056930F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0915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980644-BF79-9D32-31C0-635A92CF9F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29D373-D8D5-77A7-E1A2-3405E30080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888FF6-A8D6-0DA1-397B-953BB998AF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33590A-00CE-461E-8B4A-22BD7F34701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43827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0A9357-A35C-2B23-AFA7-9A3A91C553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F35E86-4326-AD53-422A-696422B1E2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5C3739-D664-ABA6-20BD-32ACC4F5D9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6D144-B32C-48BE-B629-8104A8702D9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29918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1AE2619-9820-52BA-EFBB-8EDDC688B6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5522170-A03E-E433-E764-70D86990E7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3B299D5-2A41-79E6-5F17-6A96CBF5B8C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A1375D8-0E70-ED7E-BDF2-B6218E30360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1F6A9D7-2ACB-D34F-7ABE-86C1DCE32E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023AB32A-8804-4F6A-A545-7AFC3AEF7C2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E54A716D-7EF8-811B-C0DF-98C59EA37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 day of rest and gladness,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962171C5-FF89-3795-94DF-9CBADD331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2.Today on weary nations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BEA342DB-7F80-55A7-BADD-1727CA41F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3.New graces ever gaining</a:t>
            </a:r>
            <a:endParaRPr lang="ko-KR" altLang="en-US" sz="1100"/>
          </a:p>
        </p:txBody>
      </p:sp>
      <p:sp>
        <p:nvSpPr>
          <p:cNvPr id="2053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9E509A3E-10D7-60AE-DFF7-129998AC0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즐겁게 안식할 날</a:t>
            </a:r>
          </a:p>
        </p:txBody>
      </p:sp>
      <p:sp>
        <p:nvSpPr>
          <p:cNvPr id="2054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D2C0F174-3DCC-57AE-2C16-81740C99CB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날에 하늘에서</a:t>
            </a:r>
          </a:p>
        </p:txBody>
      </p:sp>
      <p:sp>
        <p:nvSpPr>
          <p:cNvPr id="2055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8A086B88-D78B-F77A-FA3F-497FE7514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주일 지킴으로</a:t>
            </a:r>
          </a:p>
        </p:txBody>
      </p:sp>
      <p:pic>
        <p:nvPicPr>
          <p:cNvPr id="2056" name="그림 1">
            <a:extLst>
              <a:ext uri="{FF2B5EF4-FFF2-40B4-BE49-F238E27FC236}">
                <a16:creationId xmlns:a16="http://schemas.microsoft.com/office/drawing/2014/main" id="{A61DE233-3FEF-E4F1-2186-BD4D43D492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937E6261-A25C-BC41-8F02-D9B1DE07A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962FB6B-11DA-4AE7-A920-8F228EA8B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day of rest and gladness,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E23D51C-26A2-0C71-DDE6-8D2A823F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2.Today on weary nations</a:t>
            </a:r>
            <a:endParaRPr lang="ko-KR" altLang="en-US" sz="1100"/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1CC03C4-80D8-363E-ADC5-62B78F242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3.New graces ever gaining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24ADEFB-2DA6-C183-1201-FC40A6E80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즐겁게 안식할 날</a:t>
            </a:r>
          </a:p>
        </p:txBody>
      </p:sp>
      <p:sp>
        <p:nvSpPr>
          <p:cNvPr id="1127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CB66E74-42B5-B05D-3C52-AB335C581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날에 하늘에서</a:t>
            </a:r>
          </a:p>
        </p:txBody>
      </p:sp>
      <p:sp>
        <p:nvSpPr>
          <p:cNvPr id="1127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D1AD188-C16A-0CB5-E20C-00382F27C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주일 지킴으로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F5E835B3-B540-6E95-7172-C43FC20F1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45A197A-C95E-4C93-85D4-A03A6083A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day of rest and gladness,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0CF3DD7-D85F-7843-FF80-1E42AD1B9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2.Today on weary nations</a:t>
            </a:r>
            <a:endParaRPr lang="ko-KR" altLang="en-US" sz="1100"/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21DA92C-8B04-F306-E2DE-88E78B0D9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3.New graces ever gaining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E259DC7-1561-BCCE-69EA-A0ADF889C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즐겁게 안식할 날</a:t>
            </a:r>
          </a:p>
        </p:txBody>
      </p:sp>
      <p:sp>
        <p:nvSpPr>
          <p:cNvPr id="1229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A2D4269-EA99-EF34-85DD-64F78D352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날에 하늘에서</a:t>
            </a:r>
          </a:p>
        </p:txBody>
      </p:sp>
      <p:sp>
        <p:nvSpPr>
          <p:cNvPr id="1229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3A4D02C-EA56-1B2B-5A18-485C5226B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주일 지킴으로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7375B1AD-05E1-5EF4-B69B-813EFFAFF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9E01F11-DF4F-7B4D-5E10-B17933814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day of rest and gladness,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4938E1F-1599-BB42-5DE8-D7982B944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2.Today on weary nations</a:t>
            </a:r>
            <a:endParaRPr lang="ko-KR" altLang="en-US" sz="1100"/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A813866-0161-34AE-7429-A8DD5D65BD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3.New graces ever gaining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EBEBEE0-3144-3C4A-7667-91AE28AA3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즐겁게 안식할 날</a:t>
            </a:r>
          </a:p>
        </p:txBody>
      </p:sp>
      <p:sp>
        <p:nvSpPr>
          <p:cNvPr id="1331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8FEFADE-A281-E153-3A29-70C6012FB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날에 하늘에서</a:t>
            </a:r>
          </a:p>
        </p:txBody>
      </p:sp>
      <p:sp>
        <p:nvSpPr>
          <p:cNvPr id="1332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2E27B17-CB02-19E4-8E2F-2464659F7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주일 지킴으로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8C957BB6-5813-9979-F946-99C780456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17E4047-B7CA-AD0D-FB0B-D7F910DC9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즐겁게 안식할 날 반갑고 좋은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1A0CC68-8CC5-99DE-5F5C-1B69C193D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이날에 하늘에서 새 양식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B63C38C-F160-57ED-3443-9DB8F4A78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주일 지킴으로 새 은혜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1F7154AD-13E8-0EE2-BBC8-1DA620AED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92AF9AE-DED3-9917-BF62-0183610BB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즐겁게 안식할 날 반갑고 좋은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F773DD9-CB18-6832-F547-9B32AAAA68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이날에 하늘에서 새 양식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1104BE4-BCCE-E94A-50D1-F9CF6F314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주일 지킴으로 새 은혜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9834F773-390A-8AE4-A9CF-43165D415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704B568-FB77-760B-8603-E6049215D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즐겁게 안식할 날 반갑고 좋은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E94A9A3-EFC9-A42E-A130-366DD96BD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이날에 하늘에서 새 양식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51A70E8-A207-FD4D-C0C3-DA70A7385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주일 지킴으로 새 은혜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F6A3D8BA-CEEF-72B2-1B16-0F8CB49FC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0A07597-921C-D337-8546-88E40B04B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즐겁게 안식할 날 반갑고 좋은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B279BD7-633D-98AA-1949-7902BA4BD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이날에 하늘에서 새 양식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404516E-0E3B-D164-BA11-1D9F1A67A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이 주일 지킴으로 새 은혜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9293A190-0C5C-1A86-289B-9B1D2D784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8BFF285-0221-6C0F-52AF-964004ABB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즐겁게 안식할 날 반갑고 좋은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75E0B35-2B3E-295D-C15D-09835AC51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이날에 하늘에서 새 양식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5543101-27AC-DACA-A86F-880C76BEF5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주일 지킴으로 새 은혜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245329E3-E28A-B399-B3DF-AEB2818A2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2EBE26E-5FFA-4227-2767-5380DBC44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즐겁게 안식할 날 반갑고 좋은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9950C18-DCD5-A85F-A6DE-354BBC35F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이날에 하늘에서 새 양식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D3D7973-2DDC-E8D0-4993-730D7A9D2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주일 지킴으로 새 은혜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4943A596-C5D1-DD2B-DB0C-6E2BFA2BB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3291FAE-F3D1-16F6-C0DB-56A0801DE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 day of rest and gladness,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5F72BA2-7E23-94D8-98C6-1C3080B53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2.Today on weary nations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3361F09-5363-D58E-677E-02B866D99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3.New graces ever gaining</a:t>
            </a:r>
            <a:endParaRPr lang="ko-KR" altLang="en-US" sz="1100"/>
          </a:p>
        </p:txBody>
      </p:sp>
      <p:sp>
        <p:nvSpPr>
          <p:cNvPr id="307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B1D004A-C7A5-9899-0B40-1A1AFDE73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즐겁게 안식할 날</a:t>
            </a:r>
          </a:p>
        </p:txBody>
      </p:sp>
      <p:sp>
        <p:nvSpPr>
          <p:cNvPr id="307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1F526A6-601C-0744-8F84-4F4014241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날에 하늘에서</a:t>
            </a:r>
          </a:p>
        </p:txBody>
      </p:sp>
      <p:sp>
        <p:nvSpPr>
          <p:cNvPr id="308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3E68158-2D76-E7CD-85C0-50F7F8C84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주일 지킴으로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2CB206AD-2510-2903-78CC-A6E318532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0888B2A-E2A2-7A95-D054-E327C6844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 day of rest and gladness,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ACF125A-A42F-8872-96EE-8B3A496AB2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2.Today on weary nations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B41AC31-25E0-5B0B-A600-19D4571E18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3.New graces ever gaining</a:t>
            </a:r>
            <a:endParaRPr lang="ko-KR" altLang="en-US" sz="1100"/>
          </a:p>
        </p:txBody>
      </p:sp>
      <p:sp>
        <p:nvSpPr>
          <p:cNvPr id="410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86A7977-231B-C71C-1260-D790280C9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즐겁게 안식할 날</a:t>
            </a:r>
          </a:p>
        </p:txBody>
      </p:sp>
      <p:sp>
        <p:nvSpPr>
          <p:cNvPr id="410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99D1775-A138-6841-1E77-A0A61E8FC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날에 하늘에서</a:t>
            </a:r>
          </a:p>
        </p:txBody>
      </p:sp>
      <p:sp>
        <p:nvSpPr>
          <p:cNvPr id="410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A9E6D2A-4A32-C457-6410-3F1418885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주일 지킴으로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5D4466A7-5030-F87A-5B0F-C50297D2B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55D61ED-5485-7DFA-997A-8DCFD5653B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1.O day of rest and gladness,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7F1547E-B50C-8330-CEB1-5B7233F41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2.Today on weary nations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80F0343-3B72-19E3-F0CE-10F3F3815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3.New graces ever gaining</a:t>
            </a:r>
            <a:endParaRPr lang="ko-KR" altLang="en-US" sz="1100"/>
          </a:p>
        </p:txBody>
      </p:sp>
      <p:sp>
        <p:nvSpPr>
          <p:cNvPr id="512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F2C58A2-ED08-C230-9C84-B958AAC49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즐겁게 안식할 날</a:t>
            </a:r>
          </a:p>
        </p:txBody>
      </p:sp>
      <p:sp>
        <p:nvSpPr>
          <p:cNvPr id="512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DD2D06C-45E7-3FFB-C1F3-4A89F1881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날에 하늘에서</a:t>
            </a:r>
          </a:p>
        </p:txBody>
      </p:sp>
      <p:sp>
        <p:nvSpPr>
          <p:cNvPr id="512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7A60A82-C91A-34DC-CCF1-C44BE5B241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주일 지킴으로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7DE9780B-80F7-903A-8501-443F93E753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D76590F-D43E-8AA0-EC23-774C02C1B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day of rest and gladness,</a:t>
            </a:r>
            <a:endParaRPr lang="ko-KR" altLang="en-US" sz="1100"/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DD27A76-F668-4397-F81F-8408E77B1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2.Today on weary nations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C940186-D444-5097-FBBE-88D8F9B1A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3.New graces ever gaining</a:t>
            </a:r>
            <a:endParaRPr lang="ko-KR" altLang="en-US" sz="1100"/>
          </a:p>
        </p:txBody>
      </p:sp>
      <p:sp>
        <p:nvSpPr>
          <p:cNvPr id="61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209051A-5686-62BD-3510-BFF4D2FBD8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즐겁게 안식할 날</a:t>
            </a:r>
          </a:p>
        </p:txBody>
      </p:sp>
      <p:sp>
        <p:nvSpPr>
          <p:cNvPr id="61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F6B4BC1-7CDA-8A40-925B-3EE95424C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날에 하늘에서</a:t>
            </a:r>
          </a:p>
        </p:txBody>
      </p:sp>
      <p:sp>
        <p:nvSpPr>
          <p:cNvPr id="61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B05F9D4-6EB6-ED7A-4A15-77A8E42A6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주일 지킴으로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78B6C836-32CE-4442-1496-2153CA18B7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AB1E864-6D6F-8248-292F-322EB9A9A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day of rest and gladness,</a:t>
            </a:r>
            <a:endParaRPr lang="ko-KR" altLang="en-US" sz="1100"/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78C1F4D-5A26-F6B4-A585-E006C24FD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2.Today on weary nations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81ABF94-772D-4F76-D2FE-E7EE8B858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3.New graces ever gaining</a:t>
            </a:r>
            <a:endParaRPr lang="ko-KR" altLang="en-US" sz="1100"/>
          </a:p>
        </p:txBody>
      </p:sp>
      <p:sp>
        <p:nvSpPr>
          <p:cNvPr id="717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BEF8351-DABA-F474-A3BB-32E3AE383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즐겁게 안식할 날</a:t>
            </a:r>
          </a:p>
        </p:txBody>
      </p:sp>
      <p:sp>
        <p:nvSpPr>
          <p:cNvPr id="717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AA559D7-D3BF-56FD-A144-074116662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날에 하늘에서</a:t>
            </a:r>
          </a:p>
        </p:txBody>
      </p:sp>
      <p:sp>
        <p:nvSpPr>
          <p:cNvPr id="717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1665E97-BC25-2593-3248-E409A0A72C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주일 지킴으로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034EA25C-C226-03FF-933B-4F7BFC89B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3032534-79AC-5952-9449-B13072969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day of rest and gladness,</a:t>
            </a:r>
            <a:endParaRPr lang="ko-KR" altLang="en-US" sz="1100"/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C231822-98C0-B207-77A0-FA7C6AE82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2.Today on weary nations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491260F-DC8F-7345-8687-1FE85990B2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3.New graces ever gaining</a:t>
            </a:r>
            <a:endParaRPr lang="ko-KR" altLang="en-US" sz="1100"/>
          </a:p>
        </p:txBody>
      </p:sp>
      <p:sp>
        <p:nvSpPr>
          <p:cNvPr id="819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AE773DF-025F-056F-A41D-DBF600FA4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즐겁게 안식할 날</a:t>
            </a:r>
          </a:p>
        </p:txBody>
      </p:sp>
      <p:sp>
        <p:nvSpPr>
          <p:cNvPr id="819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0D1F206-0C23-7241-2BE3-1B5D6BCC5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날에 하늘에서</a:t>
            </a:r>
          </a:p>
        </p:txBody>
      </p:sp>
      <p:sp>
        <p:nvSpPr>
          <p:cNvPr id="820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233868F-9E53-6EC8-75E4-0CC1EAC24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주일 지킴으로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5A6E2AD3-3AE1-B1BE-84F5-830BEC96D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7D104DB-BEC6-149C-49FE-EBF81F234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day of rest and gladness,</a:t>
            </a:r>
            <a:endParaRPr lang="ko-KR" altLang="en-US" sz="1100"/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44D75AD-A760-A234-2545-9AE19258E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2.Today on weary nations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D73BFF8-BEE4-FE1A-CB9E-EA7BE9CC2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3.New graces ever gaining</a:t>
            </a:r>
            <a:endParaRPr lang="ko-KR" altLang="en-US" sz="1100"/>
          </a:p>
        </p:txBody>
      </p:sp>
      <p:sp>
        <p:nvSpPr>
          <p:cNvPr id="922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29D2000-6A5D-DA0E-AAC1-3AB98596D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즐겁게 안식할 날</a:t>
            </a:r>
          </a:p>
        </p:txBody>
      </p:sp>
      <p:sp>
        <p:nvSpPr>
          <p:cNvPr id="922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D00CA82-5D0C-AB9D-ACB4-62B85D8B3F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이 날에 하늘에서</a:t>
            </a:r>
          </a:p>
        </p:txBody>
      </p:sp>
      <p:sp>
        <p:nvSpPr>
          <p:cNvPr id="922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12983DC-DBCC-8EE4-2090-9C7384B8D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이 주일 지킴으로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9D1CBA3F-330F-4CFF-96EA-9D3A8798A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75F0FB7-F89A-7D5A-6910-A63B0B63A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1.O day of rest and gladness,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4D4C98F-52BB-5559-D740-887DD18EF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2.Today on weary nations</a:t>
            </a:r>
            <a:endParaRPr lang="ko-KR" altLang="en-US" sz="1100"/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4710DB6-A75F-FEDB-30A4-094D07D4F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3.New graces ever gaining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6971B67-F320-CBA4-1C21-737297B96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즐겁게 안식할 날</a:t>
            </a:r>
          </a:p>
        </p:txBody>
      </p:sp>
      <p:sp>
        <p:nvSpPr>
          <p:cNvPr id="1024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2034178-3951-C5D3-DC94-ED2C6FA25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이 날에 하늘에서</a:t>
            </a:r>
          </a:p>
        </p:txBody>
      </p:sp>
      <p:sp>
        <p:nvSpPr>
          <p:cNvPr id="1024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6C1CD00-3C2D-B6BC-C4D4-E0B5B7812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이 주일 지킴으로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552</Words>
  <Application>Microsoft Office PowerPoint</Application>
  <PresentationFormat>On-screen Show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2024-10-20T13:47:21Z</dcterms:modified>
</cp:coreProperties>
</file>