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70장" id="{2D5035EB-BDA9-41B0-9A3D-E1C61191FE09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새찬송가 70장" id="{545A37F7-83E6-4874-AB6D-E4F838EFE75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9388DB-545D-F89E-B1C9-DD930622F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22ECB1-C7EC-F92F-6267-429E7C6FE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CBDCCD-AEA6-0638-7202-13EF38AD7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DCF4D-93D9-4BF4-A4D0-5498CDA7CC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177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AFCAC8-0AD9-08DE-DE3B-34DD8B241A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84B3B3-7952-BD1A-91EB-42BB96E13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3DDC4D-C984-B5C3-FE0B-1E63B5A55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89C66-C044-44A9-8C08-E8B91B84AA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264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4636A-BA1C-015D-6992-349AD1B0D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C00949-2EB4-D6F7-ECFD-A8EE630A2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69459B-0FC1-DDFF-573C-8F22BC724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DD381-A2C7-4924-B30C-4AA8961AB36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8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E5018-225C-BE26-7242-5B7DC75BF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57E3CA-A3F0-F6E0-1471-22F515013D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86CD20-5E4C-1461-142A-76FEE3B81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C7874-643F-4338-B926-1E7CD4247A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358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8A0CFB-D888-3487-1D42-96CA0FD4D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8242B6-F1F7-6D63-5AD1-DB5075CED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A3E9EB-8F0F-73B0-6FE4-62BEC6393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E17A3-2F6C-482E-AC24-9884BDA23D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525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645A88-3999-872B-8B9C-91B8F8542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58F46-E8C7-4144-AC25-BB982FBE4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2B94D-D001-97EA-87FE-89420FB1D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373DF-7269-4B9A-AF03-2C713C9125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91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602C2D-ACC6-FDDB-5C1E-4CDA48612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30DA3A-2717-E8DF-89FC-1CCD398608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2E8ED2-8D86-72F6-7F4D-05870100D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8C7AA-46EF-49A1-8EAB-7B5DF7DD15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167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7A452A-CEE1-186B-D5B5-583AB5CE9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2B04A9-8B88-C5D7-518B-3D306F92F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48CD59-1360-833B-6199-C93E49121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1E108-12D5-4E42-990E-7B31D2971AC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877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9FDCFE-A594-D441-C74F-76D41443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C41F98-A844-0EF1-7733-7C1F6DC0E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5B43EC-23CA-9C49-CCA2-10501A9CC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02EE2-DA61-4ED2-B6B2-C1F8D4448E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63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5308B-9F79-CBE2-23F4-3ADA8C416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BAC6E-F8F9-8622-1550-EAE6760D4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EA1FA-A02C-98AF-93EC-B0EADB690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41E2B-5CB4-436B-935A-875EDC1601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473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CB469-63FC-1496-9CE3-5F9969AE6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E0959-6475-0658-69BE-84E038B3C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26E18-881D-021F-35BA-2BDEDA361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CBC9C-2D1D-48C2-AF6B-8AAEBEC480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3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5F00ED-7273-A0C2-E209-EB0139DA3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C13C36-2BFA-3102-FE34-A4C90633F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C36C45-0363-6558-5372-D53700D70C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A44D78-15E9-D7F2-A251-71C1FE7CF3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BBBD94-175E-8FFD-4AE2-085A7247F1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B0B7B6C-506A-4573-AF18-9ACD775178E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1C3C4F6-43CC-B7EC-809F-4AEB3C8A4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is our refuge strong,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C4F9AD-5901-88A8-2CDB-925560FD7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2.Peoples and nations shake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30787A-C513-F8B4-8138-A1D7B7AC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God, the Lord of all,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BA68F4-5E55-B071-F06C-08D2D3D23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4.Our Lord, great God above,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3CA852-0B93-72E1-5822-D06935BAE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피난처 있으니 환난을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FF1C49-E5CE-FF7F-8FAA-5F8D6AFE1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5D627E-757A-5B44-319B-7869D7999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8A85A0-288E-2C91-EB2A-F13DB1C06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88042D45-33C5-54BD-91FB-04AC95EA0C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EBA2918-956A-8349-31A9-033B36770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1941423-E90C-49F7-0623-1417AF560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is our refuge strong,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05298AD-5199-B3AD-AD0A-5A3DAE4AD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2.Peoples and nations shake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F8B3665-E623-ADAC-5839-D950915A8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God, the Lord of all,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E7BF333-E3A5-D95D-79F0-0F3F5F6DB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4.Our Lord, great God above,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405ECA5-C2FB-F5BB-DB63-05C61A0D8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6F5507-704D-6AE2-4BC8-6EC3CD38D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EA42E9A-E7BE-2B30-467D-0CBDDC23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5627FB-52E3-63BF-92F1-2A547A94D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높으신 하나님 우리를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73AB955-FF8B-B8CA-EC7A-F01F82112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707A14B-53B6-B66B-AEA9-F44F23B33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is our refuge strong,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AB73C69-D597-4730-5547-AAF21129F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2.Peoples and nations shake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6B685B-55E0-1031-5651-C0C4BBCA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God, the Lord of all,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CA62027-0B5D-C37F-C525-991377486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4.Our Lord, great God above,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FA2847-71FC-A37E-73B1-28B8177DE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EFEF962-1B3C-966A-66E2-EC5ACD292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DBA0FF-EA1C-1162-D934-FDB08E7F9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819CE7F-FE00-9016-8856-CAAA0EA74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높으신 하나님 우리를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3D62FFC-9873-E6AF-1371-C9DC737C9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FA18799-929F-9314-38B1-B61A63786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is our refuge strong,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9D0A328-1648-63C4-0ABC-88CE2CE09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2.Peoples and nations shake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F7079E0-C1B1-328F-F61B-DBB0859CF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God, the Lord of all,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E5C149A-4E43-E6B4-7275-7C5D06856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4.Our Lord, great God above,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A8A7FF1-F262-3313-B548-E7E374794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26A025C-789D-907F-388F-529AC81B9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C8D520D-CCDF-4266-E1E6-D20D72B20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2F9DF8-F5FD-B189-5ABC-15F76F713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높으신 하나님 우리를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>
            <a:extLst>
              <a:ext uri="{FF2B5EF4-FFF2-40B4-BE49-F238E27FC236}">
                <a16:creationId xmlns:a16="http://schemas.microsoft.com/office/drawing/2014/main" id="{E957A838-985C-AD6A-CA49-3D11EC60A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9A645D4-4963-C129-897E-3CD3CC996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피난처 있으니 환난을 당한 자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3969A2-B05F-52DC-AFC8-D249DDCF3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 모여서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EE7653-D4EB-3E3F-9E1B-8962A493B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 도우니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BBD136-6D0D-8CE6-F100-1556BE016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 구하니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85CBAA8F-959B-0162-5498-92E287D06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FC1915-F5B3-F914-232D-32756989A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피난처 있으니 환난을 당한 자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A91952-F28D-6BCD-DE85-D80C79917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 모여서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D3DAFC-658B-750B-1DC2-05E57A2A8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 도우니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AAB4AC2-354E-EC6E-95FC-59E4A1464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 구하니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A53E42E-AC1F-4396-3D95-2F678C64D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C3240D-0F36-6462-6563-EBA2D6DCF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 당한 자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D3BF1E-60FB-865F-FF36-CD8A70C39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이방이 떠들고 나라들 모여서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435273-5448-DC6B-26A1-1CFD3EB67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 도우니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032DE1-A301-EBAF-374B-FF890C029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 구하니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2756BAF-F342-1ADC-6F2D-7F8A67B0D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95ABC53-DFE6-8DEB-EBB5-4DECC7D16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 당한 자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FD3C46-9E79-9013-12FE-2B8F5F87F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이방이 떠들고 나라들 모여서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0C43BF-67C2-F3A7-485C-2CB4D522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 도우니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9DD176-E3D9-BF2E-93FD-16BBC5217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 구하니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D451184-DCFE-32CF-D5BD-42A846577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082781-5BBA-110C-C46E-ECB923D93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 당한 자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1BEBA0-A0FE-6513-20F9-F6C75B89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 모여서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8EB577-2CF7-2F26-C8D6-14A6824F9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만유 주 하나님 우리를 도우니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5FFFEE-02D3-AB74-E6F9-E7BDB6C5B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 구하니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A68309D-2E0F-98BD-56E6-729FC9A3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D7801A-F2C1-B3E7-CE4C-8A5BC5673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 당한 자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D5546A-27EB-58F0-2282-D98E3CB86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 모여서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998828-9B4F-AF91-BDAF-AB725ABF6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만유 주 하나님 우리를 도우니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1D3527-0519-910C-8056-AF131DEEE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 구하니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27F86C3-95E0-A5A2-FF39-31689E9A0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36F2F4-81D4-6B98-FD97-0733FBC62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 당한 자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91613E-B482-2E24-3572-E4AD44D7B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 모여서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2580AC-0108-A780-828C-9B0A50AA9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 도우니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A17667-0410-C7CF-BEB2-72AE75130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높으신 하나님 우리를 구하니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917CEA7-89D8-3376-D230-C51FE773B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FBCC7DA-26AB-0506-3B21-201D32C5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is our refuge strong,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69B9424-B960-FCAF-B6FB-1437C4D13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2.Peoples and nations shake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8C1012-7ED7-25D8-24E0-5C4500483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God, the Lord of all,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3A292CF-E090-037F-C5A1-4DAB7BB9F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4.Our Lord, great God above,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F2FAD73-948E-0F38-8E22-1327C9939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피난처 있으니 환난을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0053B8E-13A0-831A-B493-9D2E5BFC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C67E674-EA7E-15CB-B18E-130199175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5602687-D9A0-0152-F90E-27714D60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7F73354-C010-2DBD-1273-45779967C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C4BD22-0238-9891-441F-3A72DED5E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 당한 자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A75769-4E6D-B821-453D-94C628129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 모여서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5E67C9-7C4C-B91D-1F27-37DF2A9EA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 도우니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AB5F39-7C86-427C-69B6-219A6021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높으신 하나님 우리를 구하니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776B194-FC9B-B09C-5BCA-CD1B3859C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82BFD1-0ECD-9C76-7430-B544506F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is our refuge strong,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1C4E03-31C1-3D09-FC86-0034A062E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2.Peoples and nations shake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3F03790-174F-11A9-73FC-9549EA25F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God, the Lord of all,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4CF0635-D927-AED9-1BBB-4C771FF59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4.Our Lord, great God above,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C897BD-E47E-D6A1-476B-B74B552E6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피난처 있으니 환난을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2CADD1-3FD9-B177-B90B-7F7E4654A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7B6CCE-0614-1D96-DA4F-12B13C9B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84C4B65-4658-F759-C6EC-EAB7E387D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BD66B99-3441-9B72-FD85-0AD8E0863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92491B-E60D-24FE-F195-4389B43A3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is our refuge strong,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17BF4B6-5DD1-C0CB-690C-85687F7E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2.Peoples and nations shake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D55B803-C663-69CA-1863-E6D06BEA1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God, the Lord of all,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166C1D-2106-8280-76D2-E6BA76616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4.Our Lord, great God above,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4C86049-5C56-C37E-81C0-A135A4FC1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07CC4D-E56A-CB32-7A4D-5FB4DC637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이방이 떠들고 나라들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7E8747-D228-239C-E0B5-B4641C098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EDC0C96-267D-60E3-BCF1-507F2256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92567A3-AEB7-387D-422E-5C770D35D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97D0D6C-61C2-EEF7-245A-E773ED8F0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is our refuge strong,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EEB3DC-4F9A-F3EC-074C-5C00406E2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2.Peoples and nations shake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8E65F47-F9BE-0DA1-D6ED-FF33D2454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God, the Lord of all,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D0A3A4B-63EE-7EC9-D3F9-3DC7710DD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4.Our Lord, great God above,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6C5917-2FD5-0D26-FC6E-469035A8C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F97728-0C81-7A69-373D-2C6E7364B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이방이 떠들고 나라들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BBAE12-5797-4337-67FD-4B77D2E92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3B5934E-5847-E9F2-A50B-9101EEE6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5BA4F84-20B2-A027-B99E-14A3DEAC7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6CA98B-653F-A1F3-DA62-9A00B2C06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is our refuge strong,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41A76CC-4204-9A22-9F08-25B9903C9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2.Peoples and nations shake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7AC3A0-88DF-EA3E-44FF-FA674E1D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3.Our God, the Lord of all,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8B25986-6D93-8B0F-1057-CF797A77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4.Our Lord, great God above,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F90243C-2E43-0FC6-06E4-2051D81CC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896AD3A-86BE-714D-3CB6-F4FA816AA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이방이 떠들고 나라들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DD6A73-0A64-9F6C-0D9F-45634EC54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만유 주 하나님 우리를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043AA5D-76E2-C226-D83B-335FC263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FF34C49-4F69-8F68-3B3D-46A0F08F8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673B3A-C802-9B46-19C8-58126236B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is our refuge strong,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BE5827-9F27-633C-37A1-50FF2D9BC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2.Peoples and nations shake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51475FD-1F80-A4DD-9CDC-0DB4FEB70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3.Our God, the Lord of all,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5494AB4-A81F-CA55-C519-5F1D434A2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4.Our Lord, great God above,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0B83D70-8E94-6FC1-77B0-ADC1A133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30C607-3DA4-B6DD-B1F8-3B45512A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9DBF875-45B7-141A-559C-1A28D7BB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만유 주 하나님 우리를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AD43CB9-F92D-6B41-4096-9FAD3896D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DCFD2FC-B6CE-B7E6-569E-9CA6DBA78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C8EE6E7-59AD-BA0A-AD54-CD4BED28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is our refuge strong,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EFD583-1D51-52BE-CAEA-49E4E50A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2.Peoples and nations shake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6BB0A1-0B12-DC9D-11E7-C31099DDE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3.Our God, the Lord of all,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E14DCC-7B6E-10A5-F17B-BC203EB08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4.Our Lord, great God above,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260AAB8-E81E-AA50-B944-BB0DD965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DF4D43-28DA-545B-4BD3-87CCA9DD3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47FE921-EFAA-1207-2D15-DB0A60284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만유 주 하나님 우리를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E30A1D7-2916-979D-8166-3AB702F0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35164EC-6588-25F0-E2CD-C6EBD9F34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8F2ACDE-5DD2-5B5C-9AF1-0FDF5EFF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is our refuge strong,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1B17017-936F-BB4D-E77F-C9671F689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2.Peoples and nations shake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9D66C8-254B-DE19-1B7C-E900FCBCA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3.Our God, the Lord of all,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0F8A0A7-96DF-44B5-91B6-340E7345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4.Our Lord, great God above,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C6A016-EA1C-9A9F-79A3-0E56E4F84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피난처 있으니 환난을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18E450-3BC7-2175-9C80-DDABCB4F0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이방이 떠들고 나라들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4434B3-DC5F-435E-17B3-480286443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만유 주 하나님 우리를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94CF759-8D3E-EB93-753F-0C277AECA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높으신 하나님 우리를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856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2023-11-26T15:42:11Z</dcterms:modified>
</cp:coreProperties>
</file>