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2" r:id="rId8"/>
    <p:sldId id="273" r:id="rId9"/>
    <p:sldId id="262" r:id="rId10"/>
    <p:sldId id="263" r:id="rId11"/>
    <p:sldId id="274" r:id="rId12"/>
    <p:sldId id="275" r:id="rId13"/>
    <p:sldId id="264" r:id="rId14"/>
    <p:sldId id="265" r:id="rId15"/>
    <p:sldId id="266" r:id="rId16"/>
    <p:sldId id="267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47">
          <p15:clr>
            <a:srgbClr val="A4A3A4"/>
          </p15:clr>
        </p15:guide>
        <p15:guide id="2" pos="1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1355" autoAdjust="0"/>
  </p:normalViewPr>
  <p:slideViewPr>
    <p:cSldViewPr>
      <p:cViewPr varScale="1">
        <p:scale>
          <a:sx n="97" d="100"/>
          <a:sy n="97" d="100"/>
        </p:scale>
        <p:origin x="1926" y="90"/>
      </p:cViewPr>
      <p:guideLst>
        <p:guide orient="horz" pos="4247"/>
        <p:guide pos="1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13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DA136D-E69C-4095-8D82-70425FEF2B8A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017898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F48361-4BD1-48E1-9B3C-613E8180BCB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041255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812B4A-CDFF-4A28-8030-ED5CBD46223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93518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11F7BF-44D7-4C05-A722-FFF5B38FA5C6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44152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0E2B73-69EA-4E91-BA0D-F3426B4F31D1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702889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0A2BAA-30CE-495A-97AD-19B38FFBE89A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883847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961454-E350-410B-8642-3B311A124E9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239246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6B1BC0-D452-4AC5-B3EE-8456420631AA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626567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8AD69E-C9EE-44AA-80A2-E0511B224F9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83024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FF4BC9-17F1-4313-8E2D-862430F5A21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130080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E30B13-16D2-48D4-8777-40281BF6B64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25247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/>
            </a:lvl1pPr>
          </a:lstStyle>
          <a:p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/>
            </a:lvl1pPr>
          </a:lstStyle>
          <a:p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/>
            </a:lvl1pPr>
          </a:lstStyle>
          <a:p>
            <a:fld id="{DC17C72B-902D-4BFB-9F86-E536E78BB192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Gulim" panose="020B0600000101010101" pitchFamily="34" charset="-127"/>
          <a:ea typeface="Gulim" panose="020B0600000101010101" pitchFamily="34" charset="-127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5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5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5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5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" Target="slide17.xml"/><Relationship Id="rId7" Type="http://schemas.openxmlformats.org/officeDocument/2006/relationships/slide" Target="slide3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5" Type="http://schemas.openxmlformats.org/officeDocument/2006/relationships/slide" Target="slide25.xml"/><Relationship Id="rId4" Type="http://schemas.openxmlformats.org/officeDocument/2006/relationships/slide" Target="slide2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3" Type="http://schemas.openxmlformats.org/officeDocument/2006/relationships/image" Target="../media/image14.png"/><Relationship Id="rId7" Type="http://schemas.openxmlformats.org/officeDocument/2006/relationships/slide" Target="slide2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5.xml"/><Relationship Id="rId5" Type="http://schemas.openxmlformats.org/officeDocument/2006/relationships/slide" Target="slide21.xml"/><Relationship Id="rId4" Type="http://schemas.openxmlformats.org/officeDocument/2006/relationships/slide" Target="slide1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3" Type="http://schemas.openxmlformats.org/officeDocument/2006/relationships/image" Target="../media/image15.png"/><Relationship Id="rId7" Type="http://schemas.openxmlformats.org/officeDocument/2006/relationships/slide" Target="slide2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25.xml"/><Relationship Id="rId5" Type="http://schemas.openxmlformats.org/officeDocument/2006/relationships/slide" Target="slide21.xml"/><Relationship Id="rId4" Type="http://schemas.openxmlformats.org/officeDocument/2006/relationships/slide" Target="slide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3" Type="http://schemas.openxmlformats.org/officeDocument/2006/relationships/image" Target="../media/image16.png"/><Relationship Id="rId7" Type="http://schemas.openxmlformats.org/officeDocument/2006/relationships/slide" Target="slide2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5.xml"/><Relationship Id="rId5" Type="http://schemas.openxmlformats.org/officeDocument/2006/relationships/slide" Target="slide21.xml"/><Relationship Id="rId4" Type="http://schemas.openxmlformats.org/officeDocument/2006/relationships/slide" Target="slide1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3" Type="http://schemas.openxmlformats.org/officeDocument/2006/relationships/image" Target="../media/image17.png"/><Relationship Id="rId7" Type="http://schemas.openxmlformats.org/officeDocument/2006/relationships/slide" Target="slide2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25.xml"/><Relationship Id="rId5" Type="http://schemas.openxmlformats.org/officeDocument/2006/relationships/slide" Target="slide21.xml"/><Relationship Id="rId4" Type="http://schemas.openxmlformats.org/officeDocument/2006/relationships/slide" Target="slide1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3" Type="http://schemas.openxmlformats.org/officeDocument/2006/relationships/image" Target="../media/image18.png"/><Relationship Id="rId7" Type="http://schemas.openxmlformats.org/officeDocument/2006/relationships/slide" Target="slide2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5.xml"/><Relationship Id="rId5" Type="http://schemas.openxmlformats.org/officeDocument/2006/relationships/slide" Target="slide21.xml"/><Relationship Id="rId4" Type="http://schemas.openxmlformats.org/officeDocument/2006/relationships/slide" Target="slide1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3" Type="http://schemas.openxmlformats.org/officeDocument/2006/relationships/image" Target="../media/image15.png"/><Relationship Id="rId7" Type="http://schemas.openxmlformats.org/officeDocument/2006/relationships/slide" Target="slide2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25.xml"/><Relationship Id="rId5" Type="http://schemas.openxmlformats.org/officeDocument/2006/relationships/slide" Target="slide21.xml"/><Relationship Id="rId4" Type="http://schemas.openxmlformats.org/officeDocument/2006/relationships/slide" Target="slide1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3" Type="http://schemas.openxmlformats.org/officeDocument/2006/relationships/image" Target="../media/image16.png"/><Relationship Id="rId7" Type="http://schemas.openxmlformats.org/officeDocument/2006/relationships/slide" Target="slide2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5.xml"/><Relationship Id="rId5" Type="http://schemas.openxmlformats.org/officeDocument/2006/relationships/slide" Target="slide21.xml"/><Relationship Id="rId4" Type="http://schemas.openxmlformats.org/officeDocument/2006/relationships/slide" Target="slide1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3" Type="http://schemas.openxmlformats.org/officeDocument/2006/relationships/image" Target="../media/image19.png"/><Relationship Id="rId7" Type="http://schemas.openxmlformats.org/officeDocument/2006/relationships/slide" Target="slide2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25.xml"/><Relationship Id="rId5" Type="http://schemas.openxmlformats.org/officeDocument/2006/relationships/slide" Target="slide21.xml"/><Relationship Id="rId4" Type="http://schemas.openxmlformats.org/officeDocument/2006/relationships/slide" Target="slide1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3" Type="http://schemas.openxmlformats.org/officeDocument/2006/relationships/image" Target="../media/image20.png"/><Relationship Id="rId7" Type="http://schemas.openxmlformats.org/officeDocument/2006/relationships/slide" Target="slide2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5.xml"/><Relationship Id="rId5" Type="http://schemas.openxmlformats.org/officeDocument/2006/relationships/slide" Target="slide21.xml"/><Relationship Id="rId4" Type="http://schemas.openxmlformats.org/officeDocument/2006/relationships/slide" Target="slide1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3" Type="http://schemas.openxmlformats.org/officeDocument/2006/relationships/image" Target="../media/image15.png"/><Relationship Id="rId7" Type="http://schemas.openxmlformats.org/officeDocument/2006/relationships/slide" Target="slide2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25.xml"/><Relationship Id="rId5" Type="http://schemas.openxmlformats.org/officeDocument/2006/relationships/slide" Target="slide21.xml"/><Relationship Id="rId4" Type="http://schemas.openxmlformats.org/officeDocument/2006/relationships/slide" Target="slide1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3" Type="http://schemas.openxmlformats.org/officeDocument/2006/relationships/image" Target="../media/image16.png"/><Relationship Id="rId7" Type="http://schemas.openxmlformats.org/officeDocument/2006/relationships/slide" Target="slide2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5.xml"/><Relationship Id="rId5" Type="http://schemas.openxmlformats.org/officeDocument/2006/relationships/slide" Target="slide21.xml"/><Relationship Id="rId4" Type="http://schemas.openxmlformats.org/officeDocument/2006/relationships/slide" Target="slide1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3" Type="http://schemas.openxmlformats.org/officeDocument/2006/relationships/image" Target="../media/image21.png"/><Relationship Id="rId7" Type="http://schemas.openxmlformats.org/officeDocument/2006/relationships/slide" Target="slide2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25.xml"/><Relationship Id="rId5" Type="http://schemas.openxmlformats.org/officeDocument/2006/relationships/slide" Target="slide21.xml"/><Relationship Id="rId4" Type="http://schemas.openxmlformats.org/officeDocument/2006/relationships/slide" Target="slide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3" Type="http://schemas.openxmlformats.org/officeDocument/2006/relationships/image" Target="../media/image22.png"/><Relationship Id="rId7" Type="http://schemas.openxmlformats.org/officeDocument/2006/relationships/slide" Target="slide2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5.xml"/><Relationship Id="rId5" Type="http://schemas.openxmlformats.org/officeDocument/2006/relationships/slide" Target="slide21.xml"/><Relationship Id="rId4" Type="http://schemas.openxmlformats.org/officeDocument/2006/relationships/slide" Target="slide1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3" Type="http://schemas.openxmlformats.org/officeDocument/2006/relationships/image" Target="../media/image15.png"/><Relationship Id="rId7" Type="http://schemas.openxmlformats.org/officeDocument/2006/relationships/slide" Target="slide2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25.xml"/><Relationship Id="rId5" Type="http://schemas.openxmlformats.org/officeDocument/2006/relationships/slide" Target="slide21.xml"/><Relationship Id="rId4" Type="http://schemas.openxmlformats.org/officeDocument/2006/relationships/slide" Target="slide17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3" Type="http://schemas.openxmlformats.org/officeDocument/2006/relationships/image" Target="../media/image23.png"/><Relationship Id="rId7" Type="http://schemas.openxmlformats.org/officeDocument/2006/relationships/slide" Target="slide2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25.xml"/><Relationship Id="rId5" Type="http://schemas.openxmlformats.org/officeDocument/2006/relationships/slide" Target="slide21.xml"/><Relationship Id="rId4" Type="http://schemas.openxmlformats.org/officeDocument/2006/relationships/slide" Target="slide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5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5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5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천지에 있는 이름 중</a:t>
            </a:r>
          </a:p>
        </p:txBody>
      </p:sp>
      <p:sp>
        <p:nvSpPr>
          <p:cNvPr id="2052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 십자가에 달릴 때</a:t>
            </a:r>
          </a:p>
        </p:txBody>
      </p:sp>
      <p:sp>
        <p:nvSpPr>
          <p:cNvPr id="2053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지금도 살아 계셔서</a:t>
            </a:r>
          </a:p>
        </p:txBody>
      </p:sp>
      <p:sp>
        <p:nvSpPr>
          <p:cNvPr id="2054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주 예수께서 영원히</a:t>
            </a:r>
          </a:p>
        </p:txBody>
      </p:sp>
      <p:sp>
        <p:nvSpPr>
          <p:cNvPr id="2055" name="AutoShape 1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 앞에 내가 엎드려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천지에 있는 이름 중</a:t>
            </a:r>
          </a:p>
        </p:txBody>
      </p:sp>
      <p:sp>
        <p:nvSpPr>
          <p:cNvPr id="11268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 십자가에 달릴 때</a:t>
            </a:r>
          </a:p>
        </p:txBody>
      </p:sp>
      <p:sp>
        <p:nvSpPr>
          <p:cNvPr id="11269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지금도 살아 계셔서</a:t>
            </a:r>
          </a:p>
        </p:txBody>
      </p:sp>
      <p:sp>
        <p:nvSpPr>
          <p:cNvPr id="11270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주 예수께서 영원히</a:t>
            </a:r>
          </a:p>
        </p:txBody>
      </p:sp>
      <p:sp>
        <p:nvSpPr>
          <p:cNvPr id="11271" name="AutoShape 1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 앞에 내가 엎드려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천지에 있는 이름 중</a:t>
            </a:r>
          </a:p>
        </p:txBody>
      </p:sp>
      <p:sp>
        <p:nvSpPr>
          <p:cNvPr id="12292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 십자가에 달릴 때</a:t>
            </a:r>
          </a:p>
        </p:txBody>
      </p:sp>
      <p:sp>
        <p:nvSpPr>
          <p:cNvPr id="12293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지금도 살아 계셔서</a:t>
            </a:r>
          </a:p>
        </p:txBody>
      </p:sp>
      <p:sp>
        <p:nvSpPr>
          <p:cNvPr id="12294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주 예수께서 영원히</a:t>
            </a:r>
          </a:p>
        </p:txBody>
      </p:sp>
      <p:sp>
        <p:nvSpPr>
          <p:cNvPr id="12295" name="AutoShape 1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 앞에 내가 엎드려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천지에 있는 이름 중</a:t>
            </a:r>
          </a:p>
        </p:txBody>
      </p:sp>
      <p:sp>
        <p:nvSpPr>
          <p:cNvPr id="13316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 십자가에 달릴 때</a:t>
            </a:r>
          </a:p>
        </p:txBody>
      </p:sp>
      <p:sp>
        <p:nvSpPr>
          <p:cNvPr id="13317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지금도 살아 계셔서</a:t>
            </a:r>
          </a:p>
        </p:txBody>
      </p:sp>
      <p:sp>
        <p:nvSpPr>
          <p:cNvPr id="13318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주 예수께서 영원히</a:t>
            </a:r>
          </a:p>
        </p:txBody>
      </p:sp>
      <p:sp>
        <p:nvSpPr>
          <p:cNvPr id="13319" name="AutoShape 1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 앞에 내가 엎드려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천지에 있는 이름 중</a:t>
            </a:r>
          </a:p>
        </p:txBody>
      </p:sp>
      <p:sp>
        <p:nvSpPr>
          <p:cNvPr id="14340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 십자가에 달릴 때</a:t>
            </a:r>
          </a:p>
        </p:txBody>
      </p:sp>
      <p:sp>
        <p:nvSpPr>
          <p:cNvPr id="14341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지금도 살아 계셔서</a:t>
            </a:r>
          </a:p>
        </p:txBody>
      </p:sp>
      <p:sp>
        <p:nvSpPr>
          <p:cNvPr id="14342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주 예수께서 영원히</a:t>
            </a:r>
          </a:p>
        </p:txBody>
      </p:sp>
      <p:sp>
        <p:nvSpPr>
          <p:cNvPr id="14343" name="AutoShape 1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 앞에 내가 엎드려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천지에 있는 이름 중</a:t>
            </a:r>
          </a:p>
        </p:txBody>
      </p:sp>
      <p:sp>
        <p:nvSpPr>
          <p:cNvPr id="15364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 십자가에 달릴 때</a:t>
            </a:r>
          </a:p>
        </p:txBody>
      </p:sp>
      <p:sp>
        <p:nvSpPr>
          <p:cNvPr id="15365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지금도 살아 계셔서</a:t>
            </a:r>
          </a:p>
        </p:txBody>
      </p:sp>
      <p:sp>
        <p:nvSpPr>
          <p:cNvPr id="15366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주 예수께서 영원히</a:t>
            </a:r>
          </a:p>
        </p:txBody>
      </p:sp>
      <p:sp>
        <p:nvSpPr>
          <p:cNvPr id="15367" name="AutoShape 1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 앞에 내가 엎드려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천지에 있는 이름 중</a:t>
            </a:r>
          </a:p>
        </p:txBody>
      </p:sp>
      <p:sp>
        <p:nvSpPr>
          <p:cNvPr id="16388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 십자가에 달릴 때</a:t>
            </a:r>
          </a:p>
        </p:txBody>
      </p:sp>
      <p:sp>
        <p:nvSpPr>
          <p:cNvPr id="16389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지금도 살아 계셔서</a:t>
            </a:r>
          </a:p>
        </p:txBody>
      </p:sp>
      <p:sp>
        <p:nvSpPr>
          <p:cNvPr id="16390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주 예수께서 영원히</a:t>
            </a:r>
          </a:p>
        </p:txBody>
      </p:sp>
      <p:sp>
        <p:nvSpPr>
          <p:cNvPr id="16391" name="AutoShape 1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주 앞에 내가 엎드려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천지에 있는 이름 중</a:t>
            </a:r>
          </a:p>
        </p:txBody>
      </p:sp>
      <p:sp>
        <p:nvSpPr>
          <p:cNvPr id="17412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 십자가에 달릴 때</a:t>
            </a:r>
          </a:p>
        </p:txBody>
      </p:sp>
      <p:sp>
        <p:nvSpPr>
          <p:cNvPr id="17413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지금도 살아 계셔서</a:t>
            </a:r>
          </a:p>
        </p:txBody>
      </p:sp>
      <p:sp>
        <p:nvSpPr>
          <p:cNvPr id="17414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주 예수께서 영원히</a:t>
            </a:r>
          </a:p>
        </p:txBody>
      </p:sp>
      <p:sp>
        <p:nvSpPr>
          <p:cNvPr id="17415" name="AutoShape 1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주 앞에 내가 엎드려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1.There is no name so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051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2.And, when he hung </a:t>
            </a:r>
            <a:endParaRPr lang="ko-KR" altLang="en-US" sz="1100"/>
          </a:p>
        </p:txBody>
      </p:sp>
      <p:sp>
        <p:nvSpPr>
          <p:cNvPr id="2052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3.So now, upon His </a:t>
            </a:r>
            <a:endParaRPr lang="ko-KR" altLang="en-US" sz="1100"/>
          </a:p>
        </p:txBody>
      </p:sp>
      <p:sp>
        <p:nvSpPr>
          <p:cNvPr id="2053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4.O Jesus, by that </a:t>
            </a:r>
            <a:endParaRPr lang="ko-KR" altLang="en-US" sz="1100"/>
          </a:p>
        </p:txBody>
      </p:sp>
      <p:sp>
        <p:nvSpPr>
          <p:cNvPr id="2054" name="AutoShape 1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R.We love to sing of </a:t>
            </a:r>
            <a:endParaRPr lang="ko-KR" altLang="en-US" sz="1100"/>
          </a:p>
        </p:txBody>
      </p:sp>
      <p:sp>
        <p:nvSpPr>
          <p:cNvPr id="2055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천지에 있는 이름 중</a:t>
            </a:r>
          </a:p>
        </p:txBody>
      </p:sp>
      <p:sp>
        <p:nvSpPr>
          <p:cNvPr id="2056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 십자가에 달릴 때</a:t>
            </a:r>
          </a:p>
        </p:txBody>
      </p:sp>
      <p:sp>
        <p:nvSpPr>
          <p:cNvPr id="2057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지금도 살아계셔서</a:t>
            </a:r>
          </a:p>
        </p:txBody>
      </p:sp>
      <p:sp>
        <p:nvSpPr>
          <p:cNvPr id="2058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 예수께서 영원히</a:t>
            </a:r>
          </a:p>
        </p:txBody>
      </p:sp>
      <p:sp>
        <p:nvSpPr>
          <p:cNvPr id="2059" name="AutoShape 1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 앞에 내가 엎드려</a:t>
            </a:r>
          </a:p>
        </p:txBody>
      </p:sp>
      <p:pic>
        <p:nvPicPr>
          <p:cNvPr id="2060" name="그림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200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1.There is no name so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307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2.And, when he hung </a:t>
            </a:r>
            <a:endParaRPr lang="ko-KR" altLang="en-US" sz="1100"/>
          </a:p>
        </p:txBody>
      </p:sp>
      <p:sp>
        <p:nvSpPr>
          <p:cNvPr id="307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3.So now, upon His </a:t>
            </a:r>
            <a:endParaRPr lang="ko-KR" altLang="en-US" sz="1100"/>
          </a:p>
        </p:txBody>
      </p:sp>
      <p:sp>
        <p:nvSpPr>
          <p:cNvPr id="3078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4.O Jesus, by that </a:t>
            </a:r>
            <a:endParaRPr lang="ko-KR" altLang="en-US" sz="1100"/>
          </a:p>
        </p:txBody>
      </p:sp>
      <p:sp>
        <p:nvSpPr>
          <p:cNvPr id="3079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R.We love to sing of </a:t>
            </a:r>
            <a:endParaRPr lang="ko-KR" altLang="en-US" sz="1100"/>
          </a:p>
        </p:txBody>
      </p:sp>
      <p:sp>
        <p:nvSpPr>
          <p:cNvPr id="3080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천지에 있는 이름 중</a:t>
            </a:r>
          </a:p>
        </p:txBody>
      </p:sp>
      <p:sp>
        <p:nvSpPr>
          <p:cNvPr id="3081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 십자가에 달릴 때</a:t>
            </a:r>
          </a:p>
        </p:txBody>
      </p:sp>
      <p:sp>
        <p:nvSpPr>
          <p:cNvPr id="3082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지금도 살아계셔서</a:t>
            </a:r>
          </a:p>
        </p:txBody>
      </p:sp>
      <p:sp>
        <p:nvSpPr>
          <p:cNvPr id="3083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 예수께서 영원히</a:t>
            </a:r>
          </a:p>
        </p:txBody>
      </p:sp>
      <p:sp>
        <p:nvSpPr>
          <p:cNvPr id="3084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 앞에 내가 엎드려</a:t>
            </a:r>
          </a:p>
        </p:txBody>
      </p:sp>
    </p:spTree>
    <p:extLst>
      <p:ext uri="{BB962C8B-B14F-4D97-AF65-F5344CB8AC3E}">
        <p14:creationId xmlns:p14="http://schemas.microsoft.com/office/powerpoint/2010/main" val="2978258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1.There is no name so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410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2.And, when he hung </a:t>
            </a:r>
            <a:endParaRPr lang="ko-KR" altLang="en-US" sz="1100"/>
          </a:p>
        </p:txBody>
      </p:sp>
      <p:sp>
        <p:nvSpPr>
          <p:cNvPr id="410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3.So now, upon His </a:t>
            </a:r>
            <a:endParaRPr lang="ko-KR" altLang="en-US" sz="1100"/>
          </a:p>
        </p:txBody>
      </p:sp>
      <p:sp>
        <p:nvSpPr>
          <p:cNvPr id="4102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4.O Jesus, by that </a:t>
            </a:r>
            <a:endParaRPr lang="ko-KR" altLang="en-US" sz="1100"/>
          </a:p>
        </p:txBody>
      </p:sp>
      <p:sp>
        <p:nvSpPr>
          <p:cNvPr id="4103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R.We love to sing of </a:t>
            </a:r>
            <a:endParaRPr lang="ko-KR" altLang="en-US" sz="1100"/>
          </a:p>
        </p:txBody>
      </p:sp>
      <p:sp>
        <p:nvSpPr>
          <p:cNvPr id="4104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천지에 있는 이름 중</a:t>
            </a:r>
          </a:p>
        </p:txBody>
      </p:sp>
      <p:sp>
        <p:nvSpPr>
          <p:cNvPr id="4105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 십자가에 달릴 때</a:t>
            </a:r>
          </a:p>
        </p:txBody>
      </p:sp>
      <p:sp>
        <p:nvSpPr>
          <p:cNvPr id="4106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지금도 살아계셔서</a:t>
            </a:r>
          </a:p>
        </p:txBody>
      </p:sp>
      <p:sp>
        <p:nvSpPr>
          <p:cNvPr id="4107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 예수께서 영원히</a:t>
            </a:r>
          </a:p>
        </p:txBody>
      </p:sp>
      <p:sp>
        <p:nvSpPr>
          <p:cNvPr id="4108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 앞에 내가 엎드려</a:t>
            </a:r>
          </a:p>
        </p:txBody>
      </p:sp>
    </p:spTree>
    <p:extLst>
      <p:ext uri="{BB962C8B-B14F-4D97-AF65-F5344CB8AC3E}">
        <p14:creationId xmlns:p14="http://schemas.microsoft.com/office/powerpoint/2010/main" val="3748479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천지에 있는 이름 중</a:t>
            </a:r>
          </a:p>
        </p:txBody>
      </p:sp>
      <p:sp>
        <p:nvSpPr>
          <p:cNvPr id="3076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 십자가에 달릴 때</a:t>
            </a:r>
          </a:p>
        </p:txBody>
      </p:sp>
      <p:sp>
        <p:nvSpPr>
          <p:cNvPr id="3077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지금도 살아 계셔서</a:t>
            </a:r>
          </a:p>
        </p:txBody>
      </p:sp>
      <p:sp>
        <p:nvSpPr>
          <p:cNvPr id="3078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주 예수께서 영원히</a:t>
            </a:r>
          </a:p>
        </p:txBody>
      </p:sp>
      <p:sp>
        <p:nvSpPr>
          <p:cNvPr id="3079" name="AutoShape 1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 앞에 내가 엎드려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1.There is no name so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512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2.And, when he hung </a:t>
            </a:r>
            <a:endParaRPr lang="ko-KR" altLang="en-US" sz="1100"/>
          </a:p>
        </p:txBody>
      </p:sp>
      <p:sp>
        <p:nvSpPr>
          <p:cNvPr id="512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3.So now, upon His </a:t>
            </a:r>
            <a:endParaRPr lang="ko-KR" altLang="en-US" sz="1100"/>
          </a:p>
        </p:txBody>
      </p:sp>
      <p:sp>
        <p:nvSpPr>
          <p:cNvPr id="5126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4.O Jesus, by that </a:t>
            </a:r>
            <a:endParaRPr lang="ko-KR" altLang="en-US" sz="1100"/>
          </a:p>
        </p:txBody>
      </p:sp>
      <p:sp>
        <p:nvSpPr>
          <p:cNvPr id="5127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R.We love to sing of </a:t>
            </a:r>
            <a:endParaRPr lang="ko-KR" altLang="en-US" sz="1100"/>
          </a:p>
        </p:txBody>
      </p:sp>
      <p:sp>
        <p:nvSpPr>
          <p:cNvPr id="5128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천지에 있는 이름 중</a:t>
            </a:r>
          </a:p>
        </p:txBody>
      </p:sp>
      <p:sp>
        <p:nvSpPr>
          <p:cNvPr id="5129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 십자가에 달릴 때</a:t>
            </a:r>
          </a:p>
        </p:txBody>
      </p:sp>
      <p:sp>
        <p:nvSpPr>
          <p:cNvPr id="5130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지금도 살아계셔서</a:t>
            </a:r>
          </a:p>
        </p:txBody>
      </p:sp>
      <p:sp>
        <p:nvSpPr>
          <p:cNvPr id="5131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 예수께서 영원히</a:t>
            </a:r>
          </a:p>
        </p:txBody>
      </p:sp>
      <p:sp>
        <p:nvSpPr>
          <p:cNvPr id="5132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 앞에 내가 엎드려</a:t>
            </a:r>
          </a:p>
        </p:txBody>
      </p:sp>
    </p:spTree>
    <p:extLst>
      <p:ext uri="{BB962C8B-B14F-4D97-AF65-F5344CB8AC3E}">
        <p14:creationId xmlns:p14="http://schemas.microsoft.com/office/powerpoint/2010/main" val="38387348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1.There is no name so </a:t>
            </a:r>
            <a:endParaRPr lang="ko-KR" altLang="en-US" sz="1100"/>
          </a:p>
        </p:txBody>
      </p:sp>
      <p:sp>
        <p:nvSpPr>
          <p:cNvPr id="614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2.And, when he hung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614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3.So now, upon His </a:t>
            </a:r>
            <a:endParaRPr lang="ko-KR" altLang="en-US" sz="1100"/>
          </a:p>
        </p:txBody>
      </p:sp>
      <p:sp>
        <p:nvSpPr>
          <p:cNvPr id="6150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4.O Jesus, by that </a:t>
            </a:r>
            <a:endParaRPr lang="ko-KR" altLang="en-US" sz="1100"/>
          </a:p>
        </p:txBody>
      </p:sp>
      <p:sp>
        <p:nvSpPr>
          <p:cNvPr id="6151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R.We love to sing of </a:t>
            </a:r>
            <a:endParaRPr lang="ko-KR" altLang="en-US" sz="1100"/>
          </a:p>
        </p:txBody>
      </p:sp>
      <p:sp>
        <p:nvSpPr>
          <p:cNvPr id="6152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천지에 있는 이름 중</a:t>
            </a:r>
          </a:p>
        </p:txBody>
      </p:sp>
      <p:sp>
        <p:nvSpPr>
          <p:cNvPr id="6153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주 십자가에 달릴 때</a:t>
            </a:r>
          </a:p>
        </p:txBody>
      </p:sp>
      <p:sp>
        <p:nvSpPr>
          <p:cNvPr id="6154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지금도 살아계셔서</a:t>
            </a:r>
          </a:p>
        </p:txBody>
      </p:sp>
      <p:sp>
        <p:nvSpPr>
          <p:cNvPr id="6155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 예수께서 영원히</a:t>
            </a:r>
          </a:p>
        </p:txBody>
      </p:sp>
      <p:sp>
        <p:nvSpPr>
          <p:cNvPr id="6156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 앞에 내가 엎드려</a:t>
            </a:r>
          </a:p>
        </p:txBody>
      </p:sp>
    </p:spTree>
    <p:extLst>
      <p:ext uri="{BB962C8B-B14F-4D97-AF65-F5344CB8AC3E}">
        <p14:creationId xmlns:p14="http://schemas.microsoft.com/office/powerpoint/2010/main" val="22599745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1.There is no name so </a:t>
            </a:r>
            <a:endParaRPr lang="ko-KR" altLang="en-US" sz="1100"/>
          </a:p>
        </p:txBody>
      </p:sp>
      <p:sp>
        <p:nvSpPr>
          <p:cNvPr id="717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2.And, when he hung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717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3.So now, upon His </a:t>
            </a:r>
            <a:endParaRPr lang="ko-KR" altLang="en-US" sz="1100"/>
          </a:p>
        </p:txBody>
      </p:sp>
      <p:sp>
        <p:nvSpPr>
          <p:cNvPr id="7174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4.O Jesus, by that </a:t>
            </a:r>
            <a:endParaRPr lang="ko-KR" altLang="en-US" sz="1100"/>
          </a:p>
        </p:txBody>
      </p:sp>
      <p:sp>
        <p:nvSpPr>
          <p:cNvPr id="7175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R.We love to sing of </a:t>
            </a:r>
            <a:endParaRPr lang="ko-KR" altLang="en-US" sz="1100"/>
          </a:p>
        </p:txBody>
      </p:sp>
      <p:sp>
        <p:nvSpPr>
          <p:cNvPr id="7176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천지에 있는 이름 중</a:t>
            </a:r>
          </a:p>
        </p:txBody>
      </p:sp>
      <p:sp>
        <p:nvSpPr>
          <p:cNvPr id="7177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주 십자가에 달릴 때</a:t>
            </a:r>
          </a:p>
        </p:txBody>
      </p:sp>
      <p:sp>
        <p:nvSpPr>
          <p:cNvPr id="7178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지금도 살아계셔서</a:t>
            </a:r>
          </a:p>
        </p:txBody>
      </p:sp>
      <p:sp>
        <p:nvSpPr>
          <p:cNvPr id="7179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 예수께서 영원히</a:t>
            </a:r>
          </a:p>
        </p:txBody>
      </p:sp>
      <p:sp>
        <p:nvSpPr>
          <p:cNvPr id="7180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 앞에 내가 엎드려</a:t>
            </a:r>
          </a:p>
        </p:txBody>
      </p:sp>
    </p:spTree>
    <p:extLst>
      <p:ext uri="{BB962C8B-B14F-4D97-AF65-F5344CB8AC3E}">
        <p14:creationId xmlns:p14="http://schemas.microsoft.com/office/powerpoint/2010/main" val="18904692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1.There is no name so </a:t>
            </a:r>
            <a:endParaRPr lang="ko-KR" altLang="en-US" sz="1100"/>
          </a:p>
        </p:txBody>
      </p:sp>
      <p:sp>
        <p:nvSpPr>
          <p:cNvPr id="819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2.And, when he hung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819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3.So now, upon His </a:t>
            </a:r>
            <a:endParaRPr lang="ko-KR" altLang="en-US" sz="1100"/>
          </a:p>
        </p:txBody>
      </p:sp>
      <p:sp>
        <p:nvSpPr>
          <p:cNvPr id="8198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4.O Jesus, by that </a:t>
            </a:r>
            <a:endParaRPr lang="ko-KR" altLang="en-US" sz="1100"/>
          </a:p>
        </p:txBody>
      </p:sp>
      <p:sp>
        <p:nvSpPr>
          <p:cNvPr id="8199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R.We love to sing of </a:t>
            </a:r>
            <a:endParaRPr lang="ko-KR" altLang="en-US" sz="1100"/>
          </a:p>
        </p:txBody>
      </p:sp>
      <p:sp>
        <p:nvSpPr>
          <p:cNvPr id="8200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천지에 있는 이름 중</a:t>
            </a:r>
          </a:p>
        </p:txBody>
      </p:sp>
      <p:sp>
        <p:nvSpPr>
          <p:cNvPr id="8201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주 십자가에 달릴 때</a:t>
            </a:r>
          </a:p>
        </p:txBody>
      </p:sp>
      <p:sp>
        <p:nvSpPr>
          <p:cNvPr id="8202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지금도 살아계셔서</a:t>
            </a:r>
          </a:p>
        </p:txBody>
      </p:sp>
      <p:sp>
        <p:nvSpPr>
          <p:cNvPr id="8203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 예수께서 영원히</a:t>
            </a:r>
          </a:p>
        </p:txBody>
      </p:sp>
      <p:sp>
        <p:nvSpPr>
          <p:cNvPr id="8204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 앞에 내가 엎드려</a:t>
            </a:r>
          </a:p>
        </p:txBody>
      </p:sp>
    </p:spTree>
    <p:extLst>
      <p:ext uri="{BB962C8B-B14F-4D97-AF65-F5344CB8AC3E}">
        <p14:creationId xmlns:p14="http://schemas.microsoft.com/office/powerpoint/2010/main" val="110195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1.There is no name so </a:t>
            </a:r>
            <a:endParaRPr lang="ko-KR" altLang="en-US" sz="1100"/>
          </a:p>
        </p:txBody>
      </p:sp>
      <p:sp>
        <p:nvSpPr>
          <p:cNvPr id="922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2.And, when he hung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922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3.So now, upon His </a:t>
            </a:r>
            <a:endParaRPr lang="ko-KR" altLang="en-US" sz="1100"/>
          </a:p>
        </p:txBody>
      </p:sp>
      <p:sp>
        <p:nvSpPr>
          <p:cNvPr id="9222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4.O Jesus, by that </a:t>
            </a:r>
            <a:endParaRPr lang="ko-KR" altLang="en-US" sz="1100"/>
          </a:p>
        </p:txBody>
      </p:sp>
      <p:sp>
        <p:nvSpPr>
          <p:cNvPr id="9223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R.We love to sing of </a:t>
            </a:r>
            <a:endParaRPr lang="ko-KR" altLang="en-US" sz="1100"/>
          </a:p>
        </p:txBody>
      </p:sp>
      <p:sp>
        <p:nvSpPr>
          <p:cNvPr id="9224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천지에 있는 이름 중</a:t>
            </a:r>
          </a:p>
        </p:txBody>
      </p:sp>
      <p:sp>
        <p:nvSpPr>
          <p:cNvPr id="9225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주 십자가에 달릴 때</a:t>
            </a:r>
          </a:p>
        </p:txBody>
      </p:sp>
      <p:sp>
        <p:nvSpPr>
          <p:cNvPr id="9226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지금도 살아계셔서</a:t>
            </a:r>
          </a:p>
        </p:txBody>
      </p:sp>
      <p:sp>
        <p:nvSpPr>
          <p:cNvPr id="9227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 예수께서 영원히</a:t>
            </a:r>
          </a:p>
        </p:txBody>
      </p:sp>
      <p:sp>
        <p:nvSpPr>
          <p:cNvPr id="9228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 앞에 내가 엎드려</a:t>
            </a:r>
          </a:p>
        </p:txBody>
      </p:sp>
    </p:spTree>
    <p:extLst>
      <p:ext uri="{BB962C8B-B14F-4D97-AF65-F5344CB8AC3E}">
        <p14:creationId xmlns:p14="http://schemas.microsoft.com/office/powerpoint/2010/main" val="25875118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1.There is no name so </a:t>
            </a:r>
            <a:endParaRPr lang="ko-KR" altLang="en-US" sz="1100"/>
          </a:p>
        </p:txBody>
      </p:sp>
      <p:sp>
        <p:nvSpPr>
          <p:cNvPr id="1024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2.And, when he hung </a:t>
            </a:r>
            <a:endParaRPr lang="ko-KR" altLang="en-US" sz="1100"/>
          </a:p>
        </p:txBody>
      </p:sp>
      <p:sp>
        <p:nvSpPr>
          <p:cNvPr id="1024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3.So now, upon His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0246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4.O Jesus, by that </a:t>
            </a:r>
            <a:endParaRPr lang="ko-KR" altLang="en-US" sz="1100"/>
          </a:p>
        </p:txBody>
      </p:sp>
      <p:sp>
        <p:nvSpPr>
          <p:cNvPr id="10247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R.We love to sing of </a:t>
            </a:r>
            <a:endParaRPr lang="ko-KR" altLang="en-US" sz="1100"/>
          </a:p>
        </p:txBody>
      </p:sp>
      <p:sp>
        <p:nvSpPr>
          <p:cNvPr id="10248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천지에 있는 이름 중</a:t>
            </a:r>
          </a:p>
        </p:txBody>
      </p:sp>
      <p:sp>
        <p:nvSpPr>
          <p:cNvPr id="10249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 십자가에 달릴 때</a:t>
            </a:r>
          </a:p>
        </p:txBody>
      </p:sp>
      <p:sp>
        <p:nvSpPr>
          <p:cNvPr id="10250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지금도 살아계셔서</a:t>
            </a:r>
          </a:p>
        </p:txBody>
      </p:sp>
      <p:sp>
        <p:nvSpPr>
          <p:cNvPr id="10251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 예수께서 영원히</a:t>
            </a:r>
          </a:p>
        </p:txBody>
      </p:sp>
      <p:sp>
        <p:nvSpPr>
          <p:cNvPr id="10252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 앞에 내가 엎드려</a:t>
            </a:r>
          </a:p>
        </p:txBody>
      </p:sp>
    </p:spTree>
    <p:extLst>
      <p:ext uri="{BB962C8B-B14F-4D97-AF65-F5344CB8AC3E}">
        <p14:creationId xmlns:p14="http://schemas.microsoft.com/office/powerpoint/2010/main" val="20978814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1.There is no name so </a:t>
            </a:r>
            <a:endParaRPr lang="ko-KR" altLang="en-US" sz="1100"/>
          </a:p>
        </p:txBody>
      </p:sp>
      <p:sp>
        <p:nvSpPr>
          <p:cNvPr id="1126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2.And, when he hung </a:t>
            </a:r>
            <a:endParaRPr lang="ko-KR" altLang="en-US" sz="1100"/>
          </a:p>
        </p:txBody>
      </p:sp>
      <p:sp>
        <p:nvSpPr>
          <p:cNvPr id="1126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3.So now, upon His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1270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4.O Jesus, by that </a:t>
            </a:r>
            <a:endParaRPr lang="ko-KR" altLang="en-US" sz="1100"/>
          </a:p>
        </p:txBody>
      </p:sp>
      <p:sp>
        <p:nvSpPr>
          <p:cNvPr id="11271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R.We love to sing of </a:t>
            </a:r>
            <a:endParaRPr lang="ko-KR" altLang="en-US" sz="1100"/>
          </a:p>
        </p:txBody>
      </p:sp>
      <p:sp>
        <p:nvSpPr>
          <p:cNvPr id="11272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천지에 있는 이름 중</a:t>
            </a:r>
          </a:p>
        </p:txBody>
      </p:sp>
      <p:sp>
        <p:nvSpPr>
          <p:cNvPr id="11273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 십자가에 달릴 때</a:t>
            </a:r>
          </a:p>
        </p:txBody>
      </p:sp>
      <p:sp>
        <p:nvSpPr>
          <p:cNvPr id="11274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지금도 살아계셔서</a:t>
            </a:r>
          </a:p>
        </p:txBody>
      </p:sp>
      <p:sp>
        <p:nvSpPr>
          <p:cNvPr id="11275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 예수께서 영원히</a:t>
            </a:r>
          </a:p>
        </p:txBody>
      </p:sp>
      <p:sp>
        <p:nvSpPr>
          <p:cNvPr id="11276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 앞에 내가 엎드려</a:t>
            </a:r>
          </a:p>
        </p:txBody>
      </p:sp>
    </p:spTree>
    <p:extLst>
      <p:ext uri="{BB962C8B-B14F-4D97-AF65-F5344CB8AC3E}">
        <p14:creationId xmlns:p14="http://schemas.microsoft.com/office/powerpoint/2010/main" val="57100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1.There is no name so </a:t>
            </a:r>
            <a:endParaRPr lang="ko-KR" altLang="en-US" sz="1100"/>
          </a:p>
        </p:txBody>
      </p:sp>
      <p:sp>
        <p:nvSpPr>
          <p:cNvPr id="1229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2.And, when he hung </a:t>
            </a:r>
            <a:endParaRPr lang="ko-KR" altLang="en-US" sz="1100"/>
          </a:p>
        </p:txBody>
      </p:sp>
      <p:sp>
        <p:nvSpPr>
          <p:cNvPr id="1229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3.So now, upon His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2294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4.O Jesus, by that </a:t>
            </a:r>
            <a:endParaRPr lang="ko-KR" altLang="en-US" sz="1100"/>
          </a:p>
        </p:txBody>
      </p:sp>
      <p:sp>
        <p:nvSpPr>
          <p:cNvPr id="12295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R.We love to sing of </a:t>
            </a:r>
            <a:endParaRPr lang="ko-KR" altLang="en-US" sz="1100"/>
          </a:p>
        </p:txBody>
      </p:sp>
      <p:sp>
        <p:nvSpPr>
          <p:cNvPr id="12296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천지에 있는 이름 중</a:t>
            </a:r>
          </a:p>
        </p:txBody>
      </p:sp>
      <p:sp>
        <p:nvSpPr>
          <p:cNvPr id="12297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 십자가에 달릴 때</a:t>
            </a:r>
          </a:p>
        </p:txBody>
      </p:sp>
      <p:sp>
        <p:nvSpPr>
          <p:cNvPr id="12298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지금도 살아계셔서</a:t>
            </a:r>
          </a:p>
        </p:txBody>
      </p:sp>
      <p:sp>
        <p:nvSpPr>
          <p:cNvPr id="12299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 예수께서 영원히</a:t>
            </a:r>
          </a:p>
        </p:txBody>
      </p:sp>
      <p:sp>
        <p:nvSpPr>
          <p:cNvPr id="12300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 앞에 내가 엎드려</a:t>
            </a:r>
          </a:p>
        </p:txBody>
      </p:sp>
    </p:spTree>
    <p:extLst>
      <p:ext uri="{BB962C8B-B14F-4D97-AF65-F5344CB8AC3E}">
        <p14:creationId xmlns:p14="http://schemas.microsoft.com/office/powerpoint/2010/main" val="1740521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1.There is no name so </a:t>
            </a:r>
            <a:endParaRPr lang="ko-KR" altLang="en-US" sz="1100"/>
          </a:p>
        </p:txBody>
      </p:sp>
      <p:sp>
        <p:nvSpPr>
          <p:cNvPr id="1331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2.And, when he hung </a:t>
            </a:r>
            <a:endParaRPr lang="ko-KR" altLang="en-US" sz="1100"/>
          </a:p>
        </p:txBody>
      </p:sp>
      <p:sp>
        <p:nvSpPr>
          <p:cNvPr id="1331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3.So now, upon His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3318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4.O Jesus, by that </a:t>
            </a:r>
            <a:endParaRPr lang="ko-KR" altLang="en-US" sz="1100"/>
          </a:p>
        </p:txBody>
      </p:sp>
      <p:sp>
        <p:nvSpPr>
          <p:cNvPr id="13319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R.We love to sing of </a:t>
            </a:r>
            <a:endParaRPr lang="ko-KR" altLang="en-US" sz="1100"/>
          </a:p>
        </p:txBody>
      </p:sp>
      <p:sp>
        <p:nvSpPr>
          <p:cNvPr id="13320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천지에 있는 이름 중</a:t>
            </a:r>
          </a:p>
        </p:txBody>
      </p:sp>
      <p:sp>
        <p:nvSpPr>
          <p:cNvPr id="13321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 십자가에 달릴 때</a:t>
            </a:r>
          </a:p>
        </p:txBody>
      </p:sp>
      <p:sp>
        <p:nvSpPr>
          <p:cNvPr id="13322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지금도 살아계셔서</a:t>
            </a:r>
          </a:p>
        </p:txBody>
      </p:sp>
      <p:sp>
        <p:nvSpPr>
          <p:cNvPr id="13323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 예수께서 영원히</a:t>
            </a:r>
          </a:p>
        </p:txBody>
      </p:sp>
      <p:sp>
        <p:nvSpPr>
          <p:cNvPr id="13324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 앞에 내가 엎드려</a:t>
            </a:r>
          </a:p>
        </p:txBody>
      </p:sp>
    </p:spTree>
    <p:extLst>
      <p:ext uri="{BB962C8B-B14F-4D97-AF65-F5344CB8AC3E}">
        <p14:creationId xmlns:p14="http://schemas.microsoft.com/office/powerpoint/2010/main" val="29547662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1.There is no name so </a:t>
            </a:r>
            <a:endParaRPr lang="ko-KR" altLang="en-US" sz="1100"/>
          </a:p>
        </p:txBody>
      </p:sp>
      <p:sp>
        <p:nvSpPr>
          <p:cNvPr id="1434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2.And, when he hung </a:t>
            </a:r>
            <a:endParaRPr lang="ko-KR" altLang="en-US" sz="1100"/>
          </a:p>
        </p:txBody>
      </p:sp>
      <p:sp>
        <p:nvSpPr>
          <p:cNvPr id="1434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3.So now, upon His </a:t>
            </a:r>
            <a:endParaRPr lang="ko-KR" altLang="en-US" sz="1100"/>
          </a:p>
        </p:txBody>
      </p:sp>
      <p:sp>
        <p:nvSpPr>
          <p:cNvPr id="14342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4.O Jesus, by that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4343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R.We love to sing of </a:t>
            </a:r>
            <a:endParaRPr lang="ko-KR" altLang="en-US" sz="1100"/>
          </a:p>
        </p:txBody>
      </p:sp>
      <p:sp>
        <p:nvSpPr>
          <p:cNvPr id="14344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천지에 있는 이름 중</a:t>
            </a:r>
          </a:p>
        </p:txBody>
      </p:sp>
      <p:sp>
        <p:nvSpPr>
          <p:cNvPr id="14345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 십자가에 달릴 때</a:t>
            </a:r>
          </a:p>
        </p:txBody>
      </p:sp>
      <p:sp>
        <p:nvSpPr>
          <p:cNvPr id="14346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지금도 살아계셔서</a:t>
            </a:r>
          </a:p>
        </p:txBody>
      </p:sp>
      <p:sp>
        <p:nvSpPr>
          <p:cNvPr id="14347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주 예수께서 영원히</a:t>
            </a:r>
          </a:p>
        </p:txBody>
      </p:sp>
      <p:sp>
        <p:nvSpPr>
          <p:cNvPr id="14348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 앞에 내가 엎드려</a:t>
            </a:r>
          </a:p>
        </p:txBody>
      </p:sp>
    </p:spTree>
    <p:extLst>
      <p:ext uri="{BB962C8B-B14F-4D97-AF65-F5344CB8AC3E}">
        <p14:creationId xmlns:p14="http://schemas.microsoft.com/office/powerpoint/2010/main" val="306717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천지에 있는 이름 중</a:t>
            </a:r>
          </a:p>
        </p:txBody>
      </p:sp>
      <p:sp>
        <p:nvSpPr>
          <p:cNvPr id="4100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 십자가에 달릴 때</a:t>
            </a:r>
          </a:p>
        </p:txBody>
      </p:sp>
      <p:sp>
        <p:nvSpPr>
          <p:cNvPr id="4101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지금도 살아 계셔서</a:t>
            </a:r>
          </a:p>
        </p:txBody>
      </p:sp>
      <p:sp>
        <p:nvSpPr>
          <p:cNvPr id="4102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주 예수께서 영원히</a:t>
            </a:r>
          </a:p>
        </p:txBody>
      </p:sp>
      <p:sp>
        <p:nvSpPr>
          <p:cNvPr id="4103" name="AutoShape 1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 앞에 내가 엎드려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1.There is no name so </a:t>
            </a:r>
            <a:endParaRPr lang="ko-KR" altLang="en-US" sz="1100"/>
          </a:p>
        </p:txBody>
      </p:sp>
      <p:sp>
        <p:nvSpPr>
          <p:cNvPr id="1536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2.And, when he hung </a:t>
            </a:r>
            <a:endParaRPr lang="ko-KR" altLang="en-US" sz="1100"/>
          </a:p>
        </p:txBody>
      </p:sp>
      <p:sp>
        <p:nvSpPr>
          <p:cNvPr id="1536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3.So now, upon His </a:t>
            </a:r>
            <a:endParaRPr lang="ko-KR" altLang="en-US" sz="1100"/>
          </a:p>
        </p:txBody>
      </p:sp>
      <p:sp>
        <p:nvSpPr>
          <p:cNvPr id="15366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4.O Jesus, by that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5367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R.We love to sing of </a:t>
            </a:r>
            <a:endParaRPr lang="ko-KR" altLang="en-US" sz="1100"/>
          </a:p>
        </p:txBody>
      </p:sp>
      <p:sp>
        <p:nvSpPr>
          <p:cNvPr id="15368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천지에 있는 이름 중</a:t>
            </a:r>
          </a:p>
        </p:txBody>
      </p:sp>
      <p:sp>
        <p:nvSpPr>
          <p:cNvPr id="15369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 십자가에 달릴 때</a:t>
            </a:r>
          </a:p>
        </p:txBody>
      </p:sp>
      <p:sp>
        <p:nvSpPr>
          <p:cNvPr id="15370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지금도 살아계셔서</a:t>
            </a:r>
          </a:p>
        </p:txBody>
      </p:sp>
      <p:sp>
        <p:nvSpPr>
          <p:cNvPr id="15371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주 예수께서 영원히</a:t>
            </a:r>
          </a:p>
        </p:txBody>
      </p:sp>
      <p:sp>
        <p:nvSpPr>
          <p:cNvPr id="15372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 앞에 내가 엎드려</a:t>
            </a:r>
          </a:p>
        </p:txBody>
      </p:sp>
    </p:spTree>
    <p:extLst>
      <p:ext uri="{BB962C8B-B14F-4D97-AF65-F5344CB8AC3E}">
        <p14:creationId xmlns:p14="http://schemas.microsoft.com/office/powerpoint/2010/main" val="8549459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1.There is no name so </a:t>
            </a:r>
            <a:endParaRPr lang="ko-KR" altLang="en-US" sz="1100"/>
          </a:p>
        </p:txBody>
      </p:sp>
      <p:sp>
        <p:nvSpPr>
          <p:cNvPr id="1638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2.And, when he hung </a:t>
            </a:r>
            <a:endParaRPr lang="ko-KR" altLang="en-US" sz="1100"/>
          </a:p>
        </p:txBody>
      </p:sp>
      <p:sp>
        <p:nvSpPr>
          <p:cNvPr id="1638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3.So now, upon His </a:t>
            </a:r>
            <a:endParaRPr lang="ko-KR" altLang="en-US" sz="1100"/>
          </a:p>
        </p:txBody>
      </p:sp>
      <p:sp>
        <p:nvSpPr>
          <p:cNvPr id="16390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4.O Jesus, by that </a:t>
            </a:r>
            <a:endParaRPr lang="ko-KR" altLang="en-US" sz="1100"/>
          </a:p>
        </p:txBody>
      </p:sp>
      <p:sp>
        <p:nvSpPr>
          <p:cNvPr id="16391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R.We love to sing of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6392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천지에 있는 이름 중</a:t>
            </a:r>
          </a:p>
        </p:txBody>
      </p:sp>
      <p:sp>
        <p:nvSpPr>
          <p:cNvPr id="16393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 십자가에 달릴 때</a:t>
            </a:r>
          </a:p>
        </p:txBody>
      </p:sp>
      <p:sp>
        <p:nvSpPr>
          <p:cNvPr id="16394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지금도 살아계셔서</a:t>
            </a:r>
          </a:p>
        </p:txBody>
      </p:sp>
      <p:sp>
        <p:nvSpPr>
          <p:cNvPr id="16395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 예수께서 영원히</a:t>
            </a:r>
          </a:p>
        </p:txBody>
      </p:sp>
      <p:sp>
        <p:nvSpPr>
          <p:cNvPr id="16396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주 앞에 내가 엎드려</a:t>
            </a:r>
          </a:p>
        </p:txBody>
      </p:sp>
    </p:spTree>
    <p:extLst>
      <p:ext uri="{BB962C8B-B14F-4D97-AF65-F5344CB8AC3E}">
        <p14:creationId xmlns:p14="http://schemas.microsoft.com/office/powerpoint/2010/main" val="28263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1.There is no name so </a:t>
            </a:r>
            <a:endParaRPr lang="ko-KR" altLang="en-US" sz="1100"/>
          </a:p>
        </p:txBody>
      </p:sp>
      <p:sp>
        <p:nvSpPr>
          <p:cNvPr id="1741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2.And, when he hung </a:t>
            </a:r>
            <a:endParaRPr lang="ko-KR" altLang="en-US" sz="1100"/>
          </a:p>
        </p:txBody>
      </p:sp>
      <p:sp>
        <p:nvSpPr>
          <p:cNvPr id="1741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3.So now, upon His </a:t>
            </a:r>
            <a:endParaRPr lang="ko-KR" altLang="en-US" sz="1100"/>
          </a:p>
        </p:txBody>
      </p:sp>
      <p:sp>
        <p:nvSpPr>
          <p:cNvPr id="17414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4.O Jesus, by that </a:t>
            </a:r>
            <a:endParaRPr lang="ko-KR" altLang="en-US" sz="1100"/>
          </a:p>
        </p:txBody>
      </p:sp>
      <p:sp>
        <p:nvSpPr>
          <p:cNvPr id="17415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R.We love to sing of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7416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천지에 있는 이름 중</a:t>
            </a:r>
          </a:p>
        </p:txBody>
      </p:sp>
      <p:sp>
        <p:nvSpPr>
          <p:cNvPr id="17417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 십자가에 달릴 때</a:t>
            </a:r>
          </a:p>
        </p:txBody>
      </p:sp>
      <p:sp>
        <p:nvSpPr>
          <p:cNvPr id="17418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지금도 살아계셔서</a:t>
            </a:r>
          </a:p>
        </p:txBody>
      </p:sp>
      <p:sp>
        <p:nvSpPr>
          <p:cNvPr id="17419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 예수께서 영원히</a:t>
            </a:r>
          </a:p>
        </p:txBody>
      </p:sp>
      <p:sp>
        <p:nvSpPr>
          <p:cNvPr id="17420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주 앞에 내가 엎드려</a:t>
            </a:r>
          </a:p>
        </p:txBody>
      </p:sp>
    </p:spTree>
    <p:extLst>
      <p:ext uri="{BB962C8B-B14F-4D97-AF65-F5344CB8AC3E}">
        <p14:creationId xmlns:p14="http://schemas.microsoft.com/office/powerpoint/2010/main" val="17362701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천지에 있는 이름 중</a:t>
            </a:r>
          </a:p>
        </p:txBody>
      </p:sp>
      <p:sp>
        <p:nvSpPr>
          <p:cNvPr id="5124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 십자가에 달릴 때</a:t>
            </a:r>
          </a:p>
        </p:txBody>
      </p:sp>
      <p:sp>
        <p:nvSpPr>
          <p:cNvPr id="5125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지금도 살아 계셔서</a:t>
            </a:r>
          </a:p>
        </p:txBody>
      </p:sp>
      <p:sp>
        <p:nvSpPr>
          <p:cNvPr id="5126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주 예수께서 영원히</a:t>
            </a:r>
          </a:p>
        </p:txBody>
      </p:sp>
      <p:sp>
        <p:nvSpPr>
          <p:cNvPr id="5127" name="AutoShape 1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 앞에 내가 엎드려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천지에 있는 이름 중</a:t>
            </a:r>
          </a:p>
        </p:txBody>
      </p:sp>
      <p:sp>
        <p:nvSpPr>
          <p:cNvPr id="6148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주 십자가에 달릴 때</a:t>
            </a:r>
          </a:p>
        </p:txBody>
      </p:sp>
      <p:sp>
        <p:nvSpPr>
          <p:cNvPr id="6149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지금도 살아 계셔서</a:t>
            </a:r>
          </a:p>
        </p:txBody>
      </p:sp>
      <p:sp>
        <p:nvSpPr>
          <p:cNvPr id="6150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주 예수께서 영원히</a:t>
            </a:r>
          </a:p>
        </p:txBody>
      </p:sp>
      <p:sp>
        <p:nvSpPr>
          <p:cNvPr id="6151" name="AutoShape 1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 앞에 내가 엎드려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천지에 있는 이름 중</a:t>
            </a:r>
          </a:p>
        </p:txBody>
      </p:sp>
      <p:sp>
        <p:nvSpPr>
          <p:cNvPr id="7172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주 십자가에 달릴 때</a:t>
            </a:r>
          </a:p>
        </p:txBody>
      </p:sp>
      <p:sp>
        <p:nvSpPr>
          <p:cNvPr id="7173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지금도 살아 계셔서</a:t>
            </a:r>
          </a:p>
        </p:txBody>
      </p:sp>
      <p:sp>
        <p:nvSpPr>
          <p:cNvPr id="7174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주 예수께서 영원히</a:t>
            </a:r>
          </a:p>
        </p:txBody>
      </p:sp>
      <p:sp>
        <p:nvSpPr>
          <p:cNvPr id="7175" name="AutoShape 1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 앞에 내가 엎드려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천지에 있는 이름 중</a:t>
            </a:r>
          </a:p>
        </p:txBody>
      </p:sp>
      <p:sp>
        <p:nvSpPr>
          <p:cNvPr id="8196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주 십자가에 달릴 때</a:t>
            </a:r>
          </a:p>
        </p:txBody>
      </p:sp>
      <p:sp>
        <p:nvSpPr>
          <p:cNvPr id="8197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지금도 살아 계셔서</a:t>
            </a:r>
          </a:p>
        </p:txBody>
      </p:sp>
      <p:sp>
        <p:nvSpPr>
          <p:cNvPr id="8198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주 예수께서 영원히</a:t>
            </a:r>
          </a:p>
        </p:txBody>
      </p:sp>
      <p:sp>
        <p:nvSpPr>
          <p:cNvPr id="8199" name="AutoShape 1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 앞에 내가 엎드려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천지에 있는 이름 중</a:t>
            </a:r>
          </a:p>
        </p:txBody>
      </p:sp>
      <p:sp>
        <p:nvSpPr>
          <p:cNvPr id="9220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주 십자가에 달릴 때</a:t>
            </a:r>
          </a:p>
        </p:txBody>
      </p:sp>
      <p:sp>
        <p:nvSpPr>
          <p:cNvPr id="9221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지금도 살아 계셔서</a:t>
            </a:r>
          </a:p>
        </p:txBody>
      </p:sp>
      <p:sp>
        <p:nvSpPr>
          <p:cNvPr id="9222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주 예수께서 영원히</a:t>
            </a:r>
          </a:p>
        </p:txBody>
      </p:sp>
      <p:sp>
        <p:nvSpPr>
          <p:cNvPr id="9223" name="AutoShape 1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 앞에 내가 엎드려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천지에 있는 이름 중</a:t>
            </a:r>
          </a:p>
        </p:txBody>
      </p:sp>
      <p:sp>
        <p:nvSpPr>
          <p:cNvPr id="10244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 십자가에 달릴 때</a:t>
            </a:r>
          </a:p>
        </p:txBody>
      </p:sp>
      <p:sp>
        <p:nvSpPr>
          <p:cNvPr id="10245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지금도 살아 계셔서</a:t>
            </a:r>
          </a:p>
        </p:txBody>
      </p:sp>
      <p:sp>
        <p:nvSpPr>
          <p:cNvPr id="10246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주 예수께서 영원히</a:t>
            </a:r>
          </a:p>
        </p:txBody>
      </p:sp>
      <p:sp>
        <p:nvSpPr>
          <p:cNvPr id="10247" name="AutoShape 1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 앞에 내가 엎드려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1280</Words>
  <Application>Microsoft Office PowerPoint</Application>
  <PresentationFormat>On-screen Show (4:3)</PresentationFormat>
  <Paragraphs>240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Gulim</vt:lpstr>
      <vt:lpstr>Arial</vt:lpstr>
      <vt:lpstr>Malgun Gothic</vt:lpstr>
      <vt:lpstr>기본 디자인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KOREA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All user</dc:creator>
  <cp:lastModifiedBy>HaSol Im</cp:lastModifiedBy>
  <cp:revision>25</cp:revision>
  <dcterms:created xsi:type="dcterms:W3CDTF">2014-07-22T01:22:16Z</dcterms:created>
  <dcterms:modified xsi:type="dcterms:W3CDTF">2022-10-02T14:34:10Z</dcterms:modified>
</cp:coreProperties>
</file>